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992" autoAdjust="0"/>
  </p:normalViewPr>
  <p:slideViewPr>
    <p:cSldViewPr>
      <p:cViewPr varScale="1">
        <p:scale>
          <a:sx n="52" d="100"/>
          <a:sy n="52" d="100"/>
        </p:scale>
        <p:origin x="170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90DF6-BBF8-4BCE-9EF7-70BC0062A96F}" type="datetimeFigureOut">
              <a:rPr lang="en-GB" smtClean="0"/>
              <a:pPr/>
              <a:t>11/07/2024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A91D10-70C9-464F-AAC5-87A94B56325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9817B1EE-80D2-40C3-9A40-FCD9293DC48C}" type="slidenum">
              <a:rPr lang="en-US" altLang="en-US">
                <a:solidFill>
                  <a:srgbClr val="000000"/>
                </a:solidFill>
                <a:latin typeface="Calibri" pitchFamily="34" charset="0"/>
              </a:rPr>
              <a:pPr eaLnBrk="1" hangingPunct="1"/>
              <a:t>1</a:t>
            </a:fld>
            <a:endParaRPr lang="en-US" altLang="en-US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0F6A-1706-4CA8-B77C-D191B357EC24}" type="datetimeFigureOut">
              <a:rPr lang="en-GB" smtClean="0"/>
              <a:pPr/>
              <a:t>11/07/2024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7420D-3041-42B8-8E93-52F9A4D3F07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0F6A-1706-4CA8-B77C-D191B357EC24}" type="datetimeFigureOut">
              <a:rPr lang="en-GB" smtClean="0"/>
              <a:pPr/>
              <a:t>11/07/2024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7420D-3041-42B8-8E93-52F9A4D3F07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0F6A-1706-4CA8-B77C-D191B357EC24}" type="datetimeFigureOut">
              <a:rPr lang="en-GB" smtClean="0"/>
              <a:pPr/>
              <a:t>11/07/2024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7420D-3041-42B8-8E93-52F9A4D3F07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0F6A-1706-4CA8-B77C-D191B357EC24}" type="datetimeFigureOut">
              <a:rPr lang="en-GB" smtClean="0"/>
              <a:pPr/>
              <a:t>11/07/2024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7420D-3041-42B8-8E93-52F9A4D3F07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0F6A-1706-4CA8-B77C-D191B357EC24}" type="datetimeFigureOut">
              <a:rPr lang="en-GB" smtClean="0"/>
              <a:pPr/>
              <a:t>11/07/2024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7420D-3041-42B8-8E93-52F9A4D3F07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0F6A-1706-4CA8-B77C-D191B357EC24}" type="datetimeFigureOut">
              <a:rPr lang="en-GB" smtClean="0"/>
              <a:pPr/>
              <a:t>11/07/2024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7420D-3041-42B8-8E93-52F9A4D3F07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0F6A-1706-4CA8-B77C-D191B357EC24}" type="datetimeFigureOut">
              <a:rPr lang="en-GB" smtClean="0"/>
              <a:pPr/>
              <a:t>11/07/2024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7420D-3041-42B8-8E93-52F9A4D3F07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0F6A-1706-4CA8-B77C-D191B357EC24}" type="datetimeFigureOut">
              <a:rPr lang="en-GB" smtClean="0"/>
              <a:pPr/>
              <a:t>11/07/2024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7420D-3041-42B8-8E93-52F9A4D3F07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0F6A-1706-4CA8-B77C-D191B357EC24}" type="datetimeFigureOut">
              <a:rPr lang="en-GB" smtClean="0"/>
              <a:pPr/>
              <a:t>11/07/2024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7420D-3041-42B8-8E93-52F9A4D3F07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0F6A-1706-4CA8-B77C-D191B357EC24}" type="datetimeFigureOut">
              <a:rPr lang="en-GB" smtClean="0"/>
              <a:pPr/>
              <a:t>11/07/2024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7420D-3041-42B8-8E93-52F9A4D3F07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0F6A-1706-4CA8-B77C-D191B357EC24}" type="datetimeFigureOut">
              <a:rPr lang="en-GB" smtClean="0"/>
              <a:pPr/>
              <a:t>11/07/2024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7420D-3041-42B8-8E93-52F9A4D3F07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C0F6A-1706-4CA8-B77C-D191B357EC24}" type="datetimeFigureOut">
              <a:rPr lang="en-GB" smtClean="0"/>
              <a:pPr/>
              <a:t>11/07/2024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7420D-3041-42B8-8E93-52F9A4D3F07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/>
          </p:cNvPicPr>
          <p:nvPr/>
        </p:nvPicPr>
        <p:blipFill>
          <a:blip r:embed="rId3" cstate="print"/>
          <a:srcRect t="12988" b="15302"/>
          <a:stretch>
            <a:fillRect/>
          </a:stretch>
        </p:blipFill>
        <p:spPr bwMode="auto">
          <a:xfrm>
            <a:off x="1333500" y="434975"/>
            <a:ext cx="6334125" cy="642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Title 1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5619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altLang="en-US" sz="3600" dirty="0">
                <a:cs typeface="Arial" pitchFamily="34" charset="0"/>
              </a:rPr>
              <a:t>Person-Centred Practice Framework</a:t>
            </a:r>
          </a:p>
        </p:txBody>
      </p:sp>
      <p:sp>
        <p:nvSpPr>
          <p:cNvPr id="13316" name="Content Placeholder 2"/>
          <p:cNvSpPr>
            <a:spLocks noGrp="1" noChangeArrowheads="1"/>
          </p:cNvSpPr>
          <p:nvPr>
            <p:ph sz="half" idx="1"/>
          </p:nvPr>
        </p:nvSpPr>
        <p:spPr>
          <a:xfrm>
            <a:off x="4835525" y="6308725"/>
            <a:ext cx="4148138" cy="346075"/>
          </a:xfrm>
        </p:spPr>
        <p:txBody>
          <a:bodyPr>
            <a:normAutofit fontScale="92500" lnSpcReduction="20000"/>
          </a:bodyPr>
          <a:lstStyle/>
          <a:p>
            <a:pPr marL="0" indent="0" eaLnBrk="1" hangingPunct="1">
              <a:buFontTx/>
              <a:buNone/>
            </a:pPr>
            <a:r>
              <a:rPr lang="en-GB" altLang="en-US" sz="2000">
                <a:cs typeface="Arial" pitchFamily="34" charset="0"/>
              </a:rPr>
              <a:t>McCormack </a:t>
            </a:r>
            <a:r>
              <a:rPr lang="en-GB" altLang="en-US" sz="2000" dirty="0">
                <a:cs typeface="Arial" pitchFamily="34" charset="0"/>
              </a:rPr>
              <a:t>&amp; </a:t>
            </a:r>
            <a:r>
              <a:rPr lang="en-GB" altLang="en-US" sz="2000" dirty="0" err="1">
                <a:cs typeface="Arial" pitchFamily="34" charset="0"/>
              </a:rPr>
              <a:t>McCance</a:t>
            </a:r>
            <a:r>
              <a:rPr lang="en-GB" altLang="en-US" sz="2000" dirty="0">
                <a:cs typeface="Arial" pitchFamily="34" charset="0"/>
              </a:rPr>
              <a:t> (2021)</a:t>
            </a:r>
          </a:p>
        </p:txBody>
      </p:sp>
    </p:spTree>
  </p:cSld>
  <p:clrMapOvr>
    <a:masterClrMapping/>
  </p:clrMapOvr>
  <p:transition advTm="2000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10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Person-Centred Practice Framework</vt:lpstr>
    </vt:vector>
  </TitlesOfParts>
  <Company>NHS Tayside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Person-Centred Practice Framework</dc:title>
  <dc:creator>djbaldie</dc:creator>
  <cp:lastModifiedBy>Sheila Macaloney</cp:lastModifiedBy>
  <cp:revision>3</cp:revision>
  <dcterms:created xsi:type="dcterms:W3CDTF">2019-01-21T09:30:41Z</dcterms:created>
  <dcterms:modified xsi:type="dcterms:W3CDTF">2024-07-11T12:19:27Z</dcterms:modified>
</cp:coreProperties>
</file>