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 id="2147483693" r:id="rId5"/>
  </p:sldMasterIdLst>
  <p:sldIdLst>
    <p:sldId id="533" r:id="rId6"/>
    <p:sldId id="257" r:id="rId7"/>
    <p:sldId id="263" r:id="rId8"/>
    <p:sldId id="267" r:id="rId9"/>
    <p:sldId id="269" r:id="rId10"/>
    <p:sldId id="271" r:id="rId11"/>
    <p:sldId id="273" r:id="rId12"/>
    <p:sldId id="275" r:id="rId13"/>
    <p:sldId id="283" r:id="rId14"/>
    <p:sldId id="291" r:id="rId15"/>
    <p:sldId id="299" r:id="rId16"/>
    <p:sldId id="307" r:id="rId17"/>
    <p:sldId id="315" r:id="rId18"/>
    <p:sldId id="323" r:id="rId19"/>
    <p:sldId id="331" r:id="rId20"/>
    <p:sldId id="339" r:id="rId21"/>
    <p:sldId id="347" r:id="rId22"/>
    <p:sldId id="355" r:id="rId23"/>
    <p:sldId id="363" r:id="rId24"/>
    <p:sldId id="383" r:id="rId25"/>
    <p:sldId id="391" r:id="rId26"/>
    <p:sldId id="399" r:id="rId27"/>
    <p:sldId id="407" r:id="rId28"/>
    <p:sldId id="415" r:id="rId29"/>
    <p:sldId id="423" r:id="rId30"/>
    <p:sldId id="431" r:id="rId31"/>
    <p:sldId id="439" r:id="rId32"/>
    <p:sldId id="447" r:id="rId33"/>
    <p:sldId id="455" r:id="rId34"/>
    <p:sldId id="457" r:id="rId35"/>
    <p:sldId id="465" r:id="rId36"/>
    <p:sldId id="473" r:id="rId37"/>
    <p:sldId id="481" r:id="rId38"/>
    <p:sldId id="531" r:id="rId39"/>
  </p:sldIdLst>
  <p:sldSz cx="9144000" cy="6858000" type="screen4x3"/>
  <p:notesSz cx="6858000" cy="9144000"/>
  <p:custDataLst>
    <p:tags r:id="rId40"/>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AD1900-E5E6-4FE5-9C53-983BC0E0E5DE}" v="3" dt="2021-05-14T10:30:13.301"/>
    <p1510:client id="{3F7DC4CD-F2D4-4678-BD27-F361A57D4881}" v="9" dt="2021-05-14T08:50:44.2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tags" Target="tags/tag1.xml"/><Relationship Id="rId45"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0"/>
          <c:order val="0"/>
          <c:tx>
            <c:strRef>
              <c:f>Sheet1!$B$1</c:f>
              <c:strCache>
                <c:ptCount val="1"/>
                <c:pt idx="0">
                  <c:v>Link</c:v>
                </c:pt>
              </c:strCache>
            </c:strRef>
          </c:tx>
          <c:spPr>
            <a:solidFill>
              <a:srgbClr val="4682B4"/>
            </a:solidFill>
            <a:ln>
              <a:solidFill>
                <a:srgbClr val="4682B4"/>
              </a:solidFill>
            </a:ln>
          </c:spPr>
          <c:dPt>
            <c:idx val="0"/>
            <c:bubble3D val="0"/>
            <c:spPr>
              <a:solidFill>
                <a:srgbClr val="4682B4"/>
              </a:solidFill>
            </c:spPr>
            <c:extLst>
              <c:ext xmlns:c16="http://schemas.microsoft.com/office/drawing/2014/chart" uri="{C3380CC4-5D6E-409C-BE32-E72D297353CC}">
                <c16:uniqueId val="{00000001-F986-4725-8521-B52576C687E7}"/>
              </c:ext>
            </c:extLst>
          </c:dPt>
          <c:dPt>
            <c:idx val="1"/>
            <c:bubble3D val="0"/>
            <c:spPr>
              <a:solidFill>
                <a:srgbClr val="4682B4"/>
              </a:solidFill>
            </c:spPr>
            <c:extLst>
              <c:ext xmlns:c16="http://schemas.microsoft.com/office/drawing/2014/chart" uri="{C3380CC4-5D6E-409C-BE32-E72D297353CC}">
                <c16:uniqueId val="{00000003-F986-4725-8521-B52576C687E7}"/>
              </c:ext>
            </c:extLst>
          </c:dPt>
          <c:dPt>
            <c:idx val="2"/>
            <c:bubble3D val="0"/>
            <c:spPr>
              <a:solidFill>
                <a:srgbClr val="4682B4"/>
              </a:solidFill>
            </c:spPr>
            <c:extLst>
              <c:ext xmlns:c16="http://schemas.microsoft.com/office/drawing/2014/chart" uri="{C3380CC4-5D6E-409C-BE32-E72D297353CC}">
                <c16:uniqueId val="{00000005-F986-4725-8521-B52576C687E7}"/>
              </c:ext>
            </c:extLst>
          </c:dPt>
          <c:dPt>
            <c:idx val="3"/>
            <c:bubble3D val="0"/>
            <c:spPr>
              <a:solidFill>
                <a:srgbClr val="4682B4"/>
              </a:solidFill>
            </c:spPr>
            <c:extLst>
              <c:ext xmlns:c16="http://schemas.microsoft.com/office/drawing/2014/chart" uri="{C3380CC4-5D6E-409C-BE32-E72D297353CC}">
                <c16:uniqueId val="{00000007-F986-4725-8521-B52576C687E7}"/>
              </c:ext>
            </c:extLst>
          </c:dPt>
          <c:dPt>
            <c:idx val="4"/>
            <c:bubble3D val="0"/>
            <c:spPr>
              <a:solidFill>
                <a:srgbClr val="4682B4"/>
              </a:solidFill>
            </c:spPr>
            <c:extLst>
              <c:ext xmlns:c16="http://schemas.microsoft.com/office/drawing/2014/chart" uri="{C3380CC4-5D6E-409C-BE32-E72D297353CC}">
                <c16:uniqueId val="{00000009-F986-4725-8521-B52576C687E7}"/>
              </c:ext>
            </c:extLst>
          </c:dPt>
          <c:dPt>
            <c:idx val="5"/>
            <c:bubble3D val="0"/>
            <c:spPr>
              <a:solidFill>
                <a:srgbClr val="4682B4"/>
              </a:solidFill>
            </c:spPr>
            <c:extLst>
              <c:ext xmlns:c16="http://schemas.microsoft.com/office/drawing/2014/chart" uri="{C3380CC4-5D6E-409C-BE32-E72D297353CC}">
                <c16:uniqueId val="{0000000B-F986-4725-8521-B52576C687E7}"/>
              </c:ext>
            </c:extLst>
          </c:dPt>
          <c:dPt>
            <c:idx val="6"/>
            <c:bubble3D val="0"/>
            <c:spPr>
              <a:solidFill>
                <a:srgbClr val="4682B4"/>
              </a:solidFill>
            </c:spPr>
            <c:extLst>
              <c:ext xmlns:c16="http://schemas.microsoft.com/office/drawing/2014/chart" uri="{C3380CC4-5D6E-409C-BE32-E72D297353CC}">
                <c16:uniqueId val="{0000000D-F986-4725-8521-B52576C687E7}"/>
              </c:ext>
            </c:extLst>
          </c:dPt>
          <c:dPt>
            <c:idx val="7"/>
            <c:bubble3D val="0"/>
            <c:spPr>
              <a:solidFill>
                <a:srgbClr val="4682B4"/>
              </a:solidFill>
            </c:spPr>
            <c:extLst>
              <c:ext xmlns:c16="http://schemas.microsoft.com/office/drawing/2014/chart" uri="{C3380CC4-5D6E-409C-BE32-E72D297353CC}">
                <c16:uniqueId val="{0000000F-F986-4725-8521-B52576C687E7}"/>
              </c:ext>
            </c:extLst>
          </c:dPt>
          <c:dPt>
            <c:idx val="8"/>
            <c:bubble3D val="0"/>
            <c:spPr>
              <a:solidFill>
                <a:srgbClr val="4682B4"/>
              </a:solidFill>
            </c:spPr>
            <c:extLst>
              <c:ext xmlns:c16="http://schemas.microsoft.com/office/drawing/2014/chart" uri="{C3380CC4-5D6E-409C-BE32-E72D297353CC}">
                <c16:uniqueId val="{00000011-F986-4725-8521-B52576C687E7}"/>
              </c:ext>
            </c:extLst>
          </c:dPt>
          <c:dPt>
            <c:idx val="9"/>
            <c:bubble3D val="0"/>
            <c:spPr>
              <a:solidFill>
                <a:srgbClr val="4682B4"/>
              </a:solidFill>
            </c:spPr>
            <c:extLst>
              <c:ext xmlns:c16="http://schemas.microsoft.com/office/drawing/2014/chart" uri="{C3380CC4-5D6E-409C-BE32-E72D297353CC}">
                <c16:uniqueId val="{00000013-F986-4725-8521-B52576C687E7}"/>
              </c:ext>
            </c:extLst>
          </c:dPt>
          <c:dPt>
            <c:idx val="10"/>
            <c:bubble3D val="0"/>
            <c:spPr>
              <a:solidFill>
                <a:srgbClr val="4682B4"/>
              </a:solidFill>
            </c:spPr>
            <c:extLst>
              <c:ext xmlns:c16="http://schemas.microsoft.com/office/drawing/2014/chart" uri="{C3380CC4-5D6E-409C-BE32-E72D297353CC}">
                <c16:uniqueId val="{00000015-F986-4725-8521-B52576C687E7}"/>
              </c:ext>
            </c:extLst>
          </c:dPt>
          <c:dPt>
            <c:idx val="11"/>
            <c:bubble3D val="0"/>
            <c:spPr>
              <a:solidFill>
                <a:srgbClr val="4682B4"/>
              </a:solidFill>
            </c:spPr>
            <c:extLst>
              <c:ext xmlns:c16="http://schemas.microsoft.com/office/drawing/2014/chart" uri="{C3380CC4-5D6E-409C-BE32-E72D297353CC}">
                <c16:uniqueId val="{00000017-F986-4725-8521-B52576C687E7}"/>
              </c:ext>
            </c:extLst>
          </c:dPt>
          <c:dPt>
            <c:idx val="12"/>
            <c:bubble3D val="0"/>
            <c:spPr>
              <a:solidFill>
                <a:srgbClr val="4682B4"/>
              </a:solidFill>
            </c:spPr>
            <c:extLst>
              <c:ext xmlns:c16="http://schemas.microsoft.com/office/drawing/2014/chart" uri="{C3380CC4-5D6E-409C-BE32-E72D297353CC}">
                <c16:uniqueId val="{00000019-F986-4725-8521-B52576C687E7}"/>
              </c:ext>
            </c:extLst>
          </c:dPt>
          <c:dPt>
            <c:idx val="13"/>
            <c:bubble3D val="0"/>
            <c:spPr>
              <a:solidFill>
                <a:srgbClr val="4682B4"/>
              </a:solidFill>
            </c:spPr>
            <c:extLst>
              <c:ext xmlns:c16="http://schemas.microsoft.com/office/drawing/2014/chart" uri="{C3380CC4-5D6E-409C-BE32-E72D297353CC}">
                <c16:uniqueId val="{0000001B-F986-4725-8521-B52576C687E7}"/>
              </c:ext>
            </c:extLst>
          </c:dPt>
          <c:dPt>
            <c:idx val="14"/>
            <c:bubble3D val="0"/>
            <c:spPr>
              <a:solidFill>
                <a:srgbClr val="4682B4"/>
              </a:solidFill>
            </c:spPr>
            <c:extLst>
              <c:ext xmlns:c16="http://schemas.microsoft.com/office/drawing/2014/chart" uri="{C3380CC4-5D6E-409C-BE32-E72D297353CC}">
                <c16:uniqueId val="{0000001D-F986-4725-8521-B52576C687E7}"/>
              </c:ext>
            </c:extLst>
          </c:dPt>
          <c:dPt>
            <c:idx val="15"/>
            <c:bubble3D val="0"/>
            <c:spPr>
              <a:solidFill>
                <a:srgbClr val="4682B4"/>
              </a:solidFill>
            </c:spPr>
            <c:extLst>
              <c:ext xmlns:c16="http://schemas.microsoft.com/office/drawing/2014/chart" uri="{C3380CC4-5D6E-409C-BE32-E72D297353CC}">
                <c16:uniqueId val="{0000001F-F986-4725-8521-B52576C687E7}"/>
              </c:ext>
            </c:extLst>
          </c:dPt>
          <c:dPt>
            <c:idx val="16"/>
            <c:bubble3D val="0"/>
            <c:spPr>
              <a:solidFill>
                <a:srgbClr val="4682B4"/>
              </a:solidFill>
            </c:spPr>
            <c:extLst>
              <c:ext xmlns:c16="http://schemas.microsoft.com/office/drawing/2014/chart" uri="{C3380CC4-5D6E-409C-BE32-E72D297353CC}">
                <c16:uniqueId val="{00000021-F986-4725-8521-B52576C687E7}"/>
              </c:ext>
            </c:extLst>
          </c:dPt>
          <c:dPt>
            <c:idx val="17"/>
            <c:bubble3D val="0"/>
            <c:spPr>
              <a:solidFill>
                <a:srgbClr val="4682B4"/>
              </a:solidFill>
            </c:spPr>
            <c:extLst>
              <c:ext xmlns:c16="http://schemas.microsoft.com/office/drawing/2014/chart" uri="{C3380CC4-5D6E-409C-BE32-E72D297353CC}">
                <c16:uniqueId val="{00000023-F986-4725-8521-B52576C687E7}"/>
              </c:ext>
            </c:extLst>
          </c:dPt>
          <c:dPt>
            <c:idx val="18"/>
            <c:bubble3D val="0"/>
            <c:spPr>
              <a:solidFill>
                <a:srgbClr val="4682B4"/>
              </a:solidFill>
            </c:spPr>
            <c:extLst>
              <c:ext xmlns:c16="http://schemas.microsoft.com/office/drawing/2014/chart" uri="{C3380CC4-5D6E-409C-BE32-E72D297353CC}">
                <c16:uniqueId val="{00000025-F986-4725-8521-B52576C687E7}"/>
              </c:ext>
            </c:extLst>
          </c:dPt>
          <c:dPt>
            <c:idx val="19"/>
            <c:bubble3D val="0"/>
            <c:spPr>
              <a:solidFill>
                <a:srgbClr val="4682B4"/>
              </a:solidFill>
            </c:spPr>
            <c:extLst>
              <c:ext xmlns:c16="http://schemas.microsoft.com/office/drawing/2014/chart" uri="{C3380CC4-5D6E-409C-BE32-E72D297353CC}">
                <c16:uniqueId val="{00000027-F986-4725-8521-B52576C687E7}"/>
              </c:ext>
            </c:extLst>
          </c:dPt>
          <c:dPt>
            <c:idx val="20"/>
            <c:bubble3D val="0"/>
            <c:spPr>
              <a:solidFill>
                <a:srgbClr val="4682B4"/>
              </a:solidFill>
            </c:spPr>
            <c:extLst>
              <c:ext xmlns:c16="http://schemas.microsoft.com/office/drawing/2014/chart" uri="{C3380CC4-5D6E-409C-BE32-E72D297353CC}">
                <c16:uniqueId val="{00000029-F986-4725-8521-B52576C687E7}"/>
              </c:ext>
            </c:extLst>
          </c:dPt>
          <c:dPt>
            <c:idx val="21"/>
            <c:bubble3D val="0"/>
            <c:spPr>
              <a:solidFill>
                <a:srgbClr val="4682B4"/>
              </a:solidFill>
            </c:spPr>
            <c:extLst>
              <c:ext xmlns:c16="http://schemas.microsoft.com/office/drawing/2014/chart" uri="{C3380CC4-5D6E-409C-BE32-E72D297353CC}">
                <c16:uniqueId val="{0000002B-F986-4725-8521-B52576C687E7}"/>
              </c:ext>
            </c:extLst>
          </c:dPt>
          <c:dPt>
            <c:idx val="22"/>
            <c:bubble3D val="0"/>
            <c:spPr>
              <a:solidFill>
                <a:srgbClr val="4682B4"/>
              </a:solidFill>
            </c:spPr>
            <c:extLst>
              <c:ext xmlns:c16="http://schemas.microsoft.com/office/drawing/2014/chart" uri="{C3380CC4-5D6E-409C-BE32-E72D297353CC}">
                <c16:uniqueId val="{0000002D-F986-4725-8521-B52576C687E7}"/>
              </c:ext>
            </c:extLst>
          </c:dPt>
          <c:dPt>
            <c:idx val="23"/>
            <c:bubble3D val="0"/>
            <c:spPr>
              <a:solidFill>
                <a:srgbClr val="4682B4"/>
              </a:solidFill>
            </c:spPr>
            <c:extLst>
              <c:ext xmlns:c16="http://schemas.microsoft.com/office/drawing/2014/chart" uri="{C3380CC4-5D6E-409C-BE32-E72D297353CC}">
                <c16:uniqueId val="{0000002F-F986-4725-8521-B52576C687E7}"/>
              </c:ext>
            </c:extLst>
          </c:dPt>
          <c:dPt>
            <c:idx val="24"/>
            <c:bubble3D val="0"/>
            <c:spPr>
              <a:solidFill>
                <a:srgbClr val="4682B4"/>
              </a:solidFill>
            </c:spPr>
            <c:extLst>
              <c:ext xmlns:c16="http://schemas.microsoft.com/office/drawing/2014/chart" uri="{C3380CC4-5D6E-409C-BE32-E72D297353CC}">
                <c16:uniqueId val="{00000031-F986-4725-8521-B52576C687E7}"/>
              </c:ext>
            </c:extLst>
          </c:dPt>
          <c:dPt>
            <c:idx val="25"/>
            <c:bubble3D val="0"/>
            <c:spPr>
              <a:solidFill>
                <a:srgbClr val="4682B4"/>
              </a:solidFill>
            </c:spPr>
            <c:extLst>
              <c:ext xmlns:c16="http://schemas.microsoft.com/office/drawing/2014/chart" uri="{C3380CC4-5D6E-409C-BE32-E72D297353CC}">
                <c16:uniqueId val="{00000033-F986-4725-8521-B52576C687E7}"/>
              </c:ext>
            </c:extLst>
          </c:dPt>
          <c:dPt>
            <c:idx val="26"/>
            <c:bubble3D val="0"/>
            <c:spPr>
              <a:solidFill>
                <a:srgbClr val="4682B4"/>
              </a:solidFill>
            </c:spPr>
            <c:extLst>
              <c:ext xmlns:c16="http://schemas.microsoft.com/office/drawing/2014/chart" uri="{C3380CC4-5D6E-409C-BE32-E72D297353CC}">
                <c16:uniqueId val="{00000035-F986-4725-8521-B52576C687E7}"/>
              </c:ext>
            </c:extLst>
          </c:dPt>
          <c:dPt>
            <c:idx val="27"/>
            <c:bubble3D val="0"/>
            <c:spPr>
              <a:solidFill>
                <a:srgbClr val="4682B4"/>
              </a:solidFill>
            </c:spPr>
            <c:extLst>
              <c:ext xmlns:c16="http://schemas.microsoft.com/office/drawing/2014/chart" uri="{C3380CC4-5D6E-409C-BE32-E72D297353CC}">
                <c16:uniqueId val="{00000037-F986-4725-8521-B52576C687E7}"/>
              </c:ext>
            </c:extLst>
          </c:dPt>
          <c:dPt>
            <c:idx val="28"/>
            <c:bubble3D val="0"/>
            <c:spPr>
              <a:solidFill>
                <a:srgbClr val="4682B4"/>
              </a:solidFill>
            </c:spPr>
            <c:extLst>
              <c:ext xmlns:c16="http://schemas.microsoft.com/office/drawing/2014/chart" uri="{C3380CC4-5D6E-409C-BE32-E72D297353CC}">
                <c16:uniqueId val="{00000039-F986-4725-8521-B52576C687E7}"/>
              </c:ext>
            </c:extLst>
          </c:dPt>
          <c:dPt>
            <c:idx val="29"/>
            <c:bubble3D val="0"/>
            <c:spPr>
              <a:solidFill>
                <a:srgbClr val="4682B4"/>
              </a:solidFill>
            </c:spPr>
            <c:extLst>
              <c:ext xmlns:c16="http://schemas.microsoft.com/office/drawing/2014/chart" uri="{C3380CC4-5D6E-409C-BE32-E72D297353CC}">
                <c16:uniqueId val="{0000003B-F986-4725-8521-B52576C687E7}"/>
              </c:ext>
            </c:extLst>
          </c:dPt>
          <c:dPt>
            <c:idx val="30"/>
            <c:bubble3D val="0"/>
            <c:spPr>
              <a:solidFill>
                <a:srgbClr val="4682B4"/>
              </a:solidFill>
            </c:spPr>
            <c:extLst>
              <c:ext xmlns:c16="http://schemas.microsoft.com/office/drawing/2014/chart" uri="{C3380CC4-5D6E-409C-BE32-E72D297353CC}">
                <c16:uniqueId val="{0000003D-F986-4725-8521-B52576C687E7}"/>
              </c:ext>
            </c:extLst>
          </c:dPt>
          <c:dPt>
            <c:idx val="31"/>
            <c:bubble3D val="0"/>
            <c:spPr>
              <a:solidFill>
                <a:srgbClr val="4682B4"/>
              </a:solidFill>
            </c:spPr>
            <c:extLst>
              <c:ext xmlns:c16="http://schemas.microsoft.com/office/drawing/2014/chart" uri="{C3380CC4-5D6E-409C-BE32-E72D297353CC}">
                <c16:uniqueId val="{0000003F-F986-4725-8521-B52576C687E7}"/>
              </c:ext>
            </c:extLst>
          </c:dPt>
          <c:dPt>
            <c:idx val="32"/>
            <c:bubble3D val="0"/>
            <c:spPr>
              <a:solidFill>
                <a:srgbClr val="4682B4"/>
              </a:solidFill>
            </c:spPr>
            <c:extLst>
              <c:ext xmlns:c16="http://schemas.microsoft.com/office/drawing/2014/chart" uri="{C3380CC4-5D6E-409C-BE32-E72D297353CC}">
                <c16:uniqueId val="{00000041-F986-4725-8521-B52576C687E7}"/>
              </c:ext>
            </c:extLst>
          </c:dPt>
          <c:dPt>
            <c:idx val="33"/>
            <c:bubble3D val="0"/>
            <c:spPr>
              <a:solidFill>
                <a:srgbClr val="4682B4"/>
              </a:solidFill>
            </c:spPr>
            <c:extLst>
              <c:ext xmlns:c16="http://schemas.microsoft.com/office/drawing/2014/chart" uri="{C3380CC4-5D6E-409C-BE32-E72D297353CC}">
                <c16:uniqueId val="{00000043-F986-4725-8521-B52576C687E7}"/>
              </c:ext>
            </c:extLst>
          </c:dPt>
          <c:dPt>
            <c:idx val="34"/>
            <c:bubble3D val="0"/>
            <c:spPr>
              <a:solidFill>
                <a:srgbClr val="4682B4"/>
              </a:solidFill>
            </c:spPr>
            <c:extLst>
              <c:ext xmlns:c16="http://schemas.microsoft.com/office/drawing/2014/chart" uri="{C3380CC4-5D6E-409C-BE32-E72D297353CC}">
                <c16:uniqueId val="{00000045-F986-4725-8521-B52576C687E7}"/>
              </c:ext>
            </c:extLst>
          </c:dPt>
          <c:dPt>
            <c:idx val="35"/>
            <c:bubble3D val="0"/>
            <c:spPr>
              <a:solidFill>
                <a:srgbClr val="4682B4"/>
              </a:solidFill>
            </c:spPr>
            <c:extLst>
              <c:ext xmlns:c16="http://schemas.microsoft.com/office/drawing/2014/chart" uri="{C3380CC4-5D6E-409C-BE32-E72D297353CC}">
                <c16:uniqueId val="{00000047-F986-4725-8521-B52576C687E7}"/>
              </c:ext>
            </c:extLst>
          </c:dPt>
          <c:dPt>
            <c:idx val="36"/>
            <c:bubble3D val="0"/>
            <c:spPr>
              <a:solidFill>
                <a:srgbClr val="4682B4"/>
              </a:solidFill>
            </c:spPr>
            <c:extLst>
              <c:ext xmlns:c16="http://schemas.microsoft.com/office/drawing/2014/chart" uri="{C3380CC4-5D6E-409C-BE32-E72D297353CC}">
                <c16:uniqueId val="{00000049-F986-4725-8521-B52576C687E7}"/>
              </c:ext>
            </c:extLst>
          </c:dPt>
          <c:dPt>
            <c:idx val="37"/>
            <c:bubble3D val="0"/>
            <c:spPr>
              <a:solidFill>
                <a:srgbClr val="4682B4"/>
              </a:solidFill>
            </c:spPr>
            <c:extLst>
              <c:ext xmlns:c16="http://schemas.microsoft.com/office/drawing/2014/chart" uri="{C3380CC4-5D6E-409C-BE32-E72D297353CC}">
                <c16:uniqueId val="{0000004B-F986-4725-8521-B52576C687E7}"/>
              </c:ext>
            </c:extLst>
          </c:dPt>
          <c:dPt>
            <c:idx val="38"/>
            <c:bubble3D val="0"/>
            <c:spPr>
              <a:solidFill>
                <a:srgbClr val="4682B4"/>
              </a:solidFill>
            </c:spPr>
            <c:extLst>
              <c:ext xmlns:c16="http://schemas.microsoft.com/office/drawing/2014/chart" uri="{C3380CC4-5D6E-409C-BE32-E72D297353CC}">
                <c16:uniqueId val="{0000004D-F986-4725-8521-B52576C687E7}"/>
              </c:ext>
            </c:extLst>
          </c:dPt>
          <c:dPt>
            <c:idx val="39"/>
            <c:bubble3D val="0"/>
            <c:spPr>
              <a:solidFill>
                <a:srgbClr val="4682B4"/>
              </a:solidFill>
            </c:spPr>
            <c:extLst>
              <c:ext xmlns:c16="http://schemas.microsoft.com/office/drawing/2014/chart" uri="{C3380CC4-5D6E-409C-BE32-E72D297353CC}">
                <c16:uniqueId val="{0000004F-F986-4725-8521-B52576C687E7}"/>
              </c:ext>
            </c:extLst>
          </c:dPt>
          <c:dPt>
            <c:idx val="40"/>
            <c:bubble3D val="0"/>
            <c:spPr>
              <a:solidFill>
                <a:srgbClr val="4682B4"/>
              </a:solidFill>
            </c:spPr>
            <c:extLst>
              <c:ext xmlns:c16="http://schemas.microsoft.com/office/drawing/2014/chart" uri="{C3380CC4-5D6E-409C-BE32-E72D297353CC}">
                <c16:uniqueId val="{00000051-F986-4725-8521-B52576C687E7}"/>
              </c:ext>
            </c:extLst>
          </c:dPt>
          <c:dPt>
            <c:idx val="41"/>
            <c:bubble3D val="0"/>
            <c:spPr>
              <a:solidFill>
                <a:srgbClr val="4682B4"/>
              </a:solidFill>
            </c:spPr>
            <c:extLst>
              <c:ext xmlns:c16="http://schemas.microsoft.com/office/drawing/2014/chart" uri="{C3380CC4-5D6E-409C-BE32-E72D297353CC}">
                <c16:uniqueId val="{00000053-F986-4725-8521-B52576C687E7}"/>
              </c:ext>
            </c:extLst>
          </c:dPt>
          <c:dPt>
            <c:idx val="42"/>
            <c:bubble3D val="0"/>
            <c:spPr>
              <a:solidFill>
                <a:srgbClr val="4682B4"/>
              </a:solidFill>
            </c:spPr>
            <c:extLst>
              <c:ext xmlns:c16="http://schemas.microsoft.com/office/drawing/2014/chart" uri="{C3380CC4-5D6E-409C-BE32-E72D297353CC}">
                <c16:uniqueId val="{00000055-F986-4725-8521-B52576C687E7}"/>
              </c:ext>
            </c:extLst>
          </c:dPt>
          <c:dPt>
            <c:idx val="43"/>
            <c:bubble3D val="0"/>
            <c:spPr>
              <a:solidFill>
                <a:srgbClr val="4682B4"/>
              </a:solidFill>
            </c:spPr>
            <c:extLst>
              <c:ext xmlns:c16="http://schemas.microsoft.com/office/drawing/2014/chart" uri="{C3380CC4-5D6E-409C-BE32-E72D297353CC}">
                <c16:uniqueId val="{00000057-F986-4725-8521-B52576C687E7}"/>
              </c:ext>
            </c:extLst>
          </c:dPt>
          <c:dPt>
            <c:idx val="44"/>
            <c:bubble3D val="0"/>
            <c:spPr>
              <a:solidFill>
                <a:srgbClr val="4682B4"/>
              </a:solidFill>
            </c:spPr>
            <c:extLst>
              <c:ext xmlns:c16="http://schemas.microsoft.com/office/drawing/2014/chart" uri="{C3380CC4-5D6E-409C-BE32-E72D297353CC}">
                <c16:uniqueId val="{00000059-F986-4725-8521-B52576C687E7}"/>
              </c:ext>
            </c:extLst>
          </c:dPt>
          <c:dPt>
            <c:idx val="45"/>
            <c:bubble3D val="0"/>
            <c:spPr>
              <a:solidFill>
                <a:srgbClr val="4682B4"/>
              </a:solidFill>
            </c:spPr>
            <c:extLst>
              <c:ext xmlns:c16="http://schemas.microsoft.com/office/drawing/2014/chart" uri="{C3380CC4-5D6E-409C-BE32-E72D297353CC}">
                <c16:uniqueId val="{0000005B-F986-4725-8521-B52576C687E7}"/>
              </c:ext>
            </c:extLst>
          </c:dPt>
          <c:dPt>
            <c:idx val="46"/>
            <c:bubble3D val="0"/>
            <c:spPr>
              <a:solidFill>
                <a:srgbClr val="4682B4"/>
              </a:solidFill>
            </c:spPr>
            <c:extLst>
              <c:ext xmlns:c16="http://schemas.microsoft.com/office/drawing/2014/chart" uri="{C3380CC4-5D6E-409C-BE32-E72D297353CC}">
                <c16:uniqueId val="{0000005D-F986-4725-8521-B52576C687E7}"/>
              </c:ext>
            </c:extLst>
          </c:dPt>
          <c:dPt>
            <c:idx val="47"/>
            <c:bubble3D val="0"/>
            <c:spPr>
              <a:solidFill>
                <a:srgbClr val="4682B4"/>
              </a:solidFill>
            </c:spPr>
            <c:extLst>
              <c:ext xmlns:c16="http://schemas.microsoft.com/office/drawing/2014/chart" uri="{C3380CC4-5D6E-409C-BE32-E72D297353CC}">
                <c16:uniqueId val="{0000005F-F986-4725-8521-B52576C687E7}"/>
              </c:ext>
            </c:extLst>
          </c:dPt>
          <c:dPt>
            <c:idx val="48"/>
            <c:bubble3D val="0"/>
            <c:spPr>
              <a:solidFill>
                <a:srgbClr val="4682B4"/>
              </a:solidFill>
            </c:spPr>
            <c:extLst>
              <c:ext xmlns:c16="http://schemas.microsoft.com/office/drawing/2014/chart" uri="{C3380CC4-5D6E-409C-BE32-E72D297353CC}">
                <c16:uniqueId val="{00000061-F986-4725-8521-B52576C687E7}"/>
              </c:ext>
            </c:extLst>
          </c:dPt>
          <c:dPt>
            <c:idx val="49"/>
            <c:bubble3D val="0"/>
            <c:spPr>
              <a:solidFill>
                <a:srgbClr val="4682B4"/>
              </a:solidFill>
            </c:spPr>
            <c:extLst>
              <c:ext xmlns:c16="http://schemas.microsoft.com/office/drawing/2014/chart" uri="{C3380CC4-5D6E-409C-BE32-E72D297353CC}">
                <c16:uniqueId val="{00000063-F986-4725-8521-B52576C687E7}"/>
              </c:ext>
            </c:extLst>
          </c:dPt>
          <c:dPt>
            <c:idx val="50"/>
            <c:bubble3D val="0"/>
            <c:spPr>
              <a:solidFill>
                <a:srgbClr val="4682B4"/>
              </a:solidFill>
            </c:spPr>
            <c:extLst>
              <c:ext xmlns:c16="http://schemas.microsoft.com/office/drawing/2014/chart" uri="{C3380CC4-5D6E-409C-BE32-E72D297353CC}">
                <c16:uniqueId val="{00000065-F986-4725-8521-B52576C687E7}"/>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Sheet1!$A$2:$A$52</c:f>
              <c:strCache>
                <c:ptCount val="51"/>
                <c:pt idx="0">
                  <c:v>15/02/2021</c:v>
                </c:pt>
                <c:pt idx="1">
                  <c:v>16/02/2021</c:v>
                </c:pt>
                <c:pt idx="2">
                  <c:v>17/02/2021</c:v>
                </c:pt>
                <c:pt idx="3">
                  <c:v>18/02/2021</c:v>
                </c:pt>
                <c:pt idx="4">
                  <c:v>19/02/2021</c:v>
                </c:pt>
                <c:pt idx="5">
                  <c:v>20/02/2021</c:v>
                </c:pt>
                <c:pt idx="6">
                  <c:v>21/02/2021</c:v>
                </c:pt>
                <c:pt idx="7">
                  <c:v>22/02/2021</c:v>
                </c:pt>
                <c:pt idx="8">
                  <c:v>23/02/2021</c:v>
                </c:pt>
                <c:pt idx="9">
                  <c:v>24/02/2021</c:v>
                </c:pt>
                <c:pt idx="10">
                  <c:v>25/02/2021</c:v>
                </c:pt>
                <c:pt idx="11">
                  <c:v>26/02/2021</c:v>
                </c:pt>
                <c:pt idx="12">
                  <c:v>27/02/2021</c:v>
                </c:pt>
                <c:pt idx="13">
                  <c:v>01/03/2021</c:v>
                </c:pt>
                <c:pt idx="14">
                  <c:v>02/03/2021</c:v>
                </c:pt>
                <c:pt idx="15">
                  <c:v>03/03/2021</c:v>
                </c:pt>
                <c:pt idx="16">
                  <c:v>04/03/2021</c:v>
                </c:pt>
                <c:pt idx="17">
                  <c:v>05/03/2021</c:v>
                </c:pt>
                <c:pt idx="18">
                  <c:v>22/03/2021</c:v>
                </c:pt>
                <c:pt idx="19">
                  <c:v>23/03/2021</c:v>
                </c:pt>
                <c:pt idx="20">
                  <c:v>24/03/2021</c:v>
                </c:pt>
                <c:pt idx="21">
                  <c:v>25/03/2021</c:v>
                </c:pt>
                <c:pt idx="22">
                  <c:v>26/03/2021</c:v>
                </c:pt>
                <c:pt idx="23">
                  <c:v>27/03/2021</c:v>
                </c:pt>
                <c:pt idx="24">
                  <c:v>28/03/2021</c:v>
                </c:pt>
                <c:pt idx="25">
                  <c:v>29/03/2021</c:v>
                </c:pt>
                <c:pt idx="26">
                  <c:v>30/03/2021</c:v>
                </c:pt>
                <c:pt idx="27">
                  <c:v>31/03/2021</c:v>
                </c:pt>
                <c:pt idx="28">
                  <c:v>01/04/2021</c:v>
                </c:pt>
                <c:pt idx="29">
                  <c:v>02/04/2021</c:v>
                </c:pt>
                <c:pt idx="30">
                  <c:v>03/04/2021</c:v>
                </c:pt>
                <c:pt idx="31">
                  <c:v>04/04/2021</c:v>
                </c:pt>
                <c:pt idx="32">
                  <c:v>05/04/2021</c:v>
                </c:pt>
                <c:pt idx="33">
                  <c:v>06/04/2021</c:v>
                </c:pt>
                <c:pt idx="34">
                  <c:v>07/04/2021</c:v>
                </c:pt>
                <c:pt idx="35">
                  <c:v>08/04/2021</c:v>
                </c:pt>
                <c:pt idx="36">
                  <c:v>09/04/2021</c:v>
                </c:pt>
                <c:pt idx="37">
                  <c:v>10/04/2021</c:v>
                </c:pt>
                <c:pt idx="38">
                  <c:v>11/04/2021</c:v>
                </c:pt>
                <c:pt idx="39">
                  <c:v>12/04/2021</c:v>
                </c:pt>
                <c:pt idx="40">
                  <c:v>13/04/2021</c:v>
                </c:pt>
                <c:pt idx="41">
                  <c:v>14/04/2021</c:v>
                </c:pt>
                <c:pt idx="42">
                  <c:v>15/04/2021</c:v>
                </c:pt>
                <c:pt idx="43">
                  <c:v>16/04/2021</c:v>
                </c:pt>
                <c:pt idx="44">
                  <c:v>18/04/2021</c:v>
                </c:pt>
                <c:pt idx="45">
                  <c:v>19/04/2021</c:v>
                </c:pt>
                <c:pt idx="46">
                  <c:v>20/04/2021</c:v>
                </c:pt>
                <c:pt idx="47">
                  <c:v>21/04/2021</c:v>
                </c:pt>
                <c:pt idx="48">
                  <c:v>22/04/2021</c:v>
                </c:pt>
                <c:pt idx="49">
                  <c:v>23/04/2021</c:v>
                </c:pt>
                <c:pt idx="50">
                  <c:v>03/05/2021</c:v>
                </c:pt>
              </c:strCache>
            </c:strRef>
          </c:cat>
          <c:val>
            <c:numRef>
              <c:f>Sheet1!$B$2:$B$52</c:f>
              <c:numCache>
                <c:formatCode>0</c:formatCode>
                <c:ptCount val="51"/>
                <c:pt idx="0">
                  <c:v>21</c:v>
                </c:pt>
                <c:pt idx="1">
                  <c:v>63</c:v>
                </c:pt>
                <c:pt idx="2">
                  <c:v>23</c:v>
                </c:pt>
                <c:pt idx="3">
                  <c:v>12</c:v>
                </c:pt>
                <c:pt idx="4">
                  <c:v>3</c:v>
                </c:pt>
                <c:pt idx="5">
                  <c:v>1</c:v>
                </c:pt>
                <c:pt idx="6">
                  <c:v>2</c:v>
                </c:pt>
                <c:pt idx="7">
                  <c:v>1</c:v>
                </c:pt>
                <c:pt idx="8">
                  <c:v>7</c:v>
                </c:pt>
                <c:pt idx="9">
                  <c:v>3</c:v>
                </c:pt>
                <c:pt idx="10">
                  <c:v>8</c:v>
                </c:pt>
                <c:pt idx="11">
                  <c:v>1</c:v>
                </c:pt>
                <c:pt idx="12">
                  <c:v>1</c:v>
                </c:pt>
                <c:pt idx="13">
                  <c:v>2</c:v>
                </c:pt>
                <c:pt idx="14">
                  <c:v>6</c:v>
                </c:pt>
                <c:pt idx="15">
                  <c:v>10</c:v>
                </c:pt>
                <c:pt idx="16">
                  <c:v>3</c:v>
                </c:pt>
                <c:pt idx="17">
                  <c:v>1</c:v>
                </c:pt>
                <c:pt idx="18">
                  <c:v>14</c:v>
                </c:pt>
                <c:pt idx="19">
                  <c:v>56</c:v>
                </c:pt>
                <c:pt idx="20">
                  <c:v>21</c:v>
                </c:pt>
                <c:pt idx="21">
                  <c:v>29</c:v>
                </c:pt>
                <c:pt idx="22">
                  <c:v>6</c:v>
                </c:pt>
                <c:pt idx="23">
                  <c:v>1</c:v>
                </c:pt>
                <c:pt idx="24">
                  <c:v>19</c:v>
                </c:pt>
                <c:pt idx="25">
                  <c:v>6</c:v>
                </c:pt>
                <c:pt idx="26">
                  <c:v>9</c:v>
                </c:pt>
                <c:pt idx="27">
                  <c:v>12</c:v>
                </c:pt>
                <c:pt idx="28">
                  <c:v>54</c:v>
                </c:pt>
                <c:pt idx="29">
                  <c:v>18</c:v>
                </c:pt>
                <c:pt idx="30">
                  <c:v>2</c:v>
                </c:pt>
                <c:pt idx="31">
                  <c:v>3</c:v>
                </c:pt>
                <c:pt idx="32">
                  <c:v>13</c:v>
                </c:pt>
                <c:pt idx="33">
                  <c:v>26</c:v>
                </c:pt>
                <c:pt idx="34">
                  <c:v>14</c:v>
                </c:pt>
                <c:pt idx="35">
                  <c:v>48</c:v>
                </c:pt>
                <c:pt idx="36">
                  <c:v>23</c:v>
                </c:pt>
                <c:pt idx="37">
                  <c:v>2</c:v>
                </c:pt>
                <c:pt idx="38">
                  <c:v>3</c:v>
                </c:pt>
                <c:pt idx="39">
                  <c:v>22</c:v>
                </c:pt>
                <c:pt idx="40">
                  <c:v>14</c:v>
                </c:pt>
                <c:pt idx="41">
                  <c:v>5</c:v>
                </c:pt>
                <c:pt idx="42">
                  <c:v>3</c:v>
                </c:pt>
                <c:pt idx="43">
                  <c:v>1</c:v>
                </c:pt>
                <c:pt idx="44">
                  <c:v>1</c:v>
                </c:pt>
                <c:pt idx="45">
                  <c:v>2</c:v>
                </c:pt>
                <c:pt idx="46">
                  <c:v>3</c:v>
                </c:pt>
                <c:pt idx="47">
                  <c:v>2</c:v>
                </c:pt>
                <c:pt idx="48">
                  <c:v>2</c:v>
                </c:pt>
                <c:pt idx="49">
                  <c:v>1</c:v>
                </c:pt>
                <c:pt idx="50">
                  <c:v>1</c:v>
                </c:pt>
              </c:numCache>
            </c:numRef>
          </c:val>
          <c:extLst>
            <c:ext xmlns:c16="http://schemas.microsoft.com/office/drawing/2014/chart" uri="{C3380CC4-5D6E-409C-BE32-E72D297353CC}">
              <c16:uniqueId val="{00000066-F986-4725-8521-B52576C687E7}"/>
            </c:ext>
          </c:extLst>
        </c:ser>
        <c:dLbls>
          <c:showLegendKey val="0"/>
          <c:showVal val="0"/>
          <c:showCatName val="0"/>
          <c:showSerName val="0"/>
          <c:showPercent val="0"/>
          <c:showBubbleSize val="0"/>
        </c:dLbls>
        <c:axId val="67451136"/>
        <c:axId val="66437120"/>
      </c:area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midCat"/>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2F6F-47D2-A487-6CB98CC49BC9}"/>
              </c:ext>
            </c:extLst>
          </c:dPt>
          <c:dPt>
            <c:idx val="1"/>
            <c:invertIfNegative val="0"/>
            <c:bubble3D val="0"/>
            <c:spPr>
              <a:solidFill>
                <a:srgbClr val="9ACD32"/>
              </a:solidFill>
            </c:spPr>
            <c:extLst>
              <c:ext xmlns:c16="http://schemas.microsoft.com/office/drawing/2014/chart" uri="{C3380CC4-5D6E-409C-BE32-E72D297353CC}">
                <c16:uniqueId val="{00000003-2F6F-47D2-A487-6CB98CC49BC9}"/>
              </c:ext>
            </c:extLst>
          </c:dPt>
          <c:dPt>
            <c:idx val="2"/>
            <c:invertIfNegative val="0"/>
            <c:bubble3D val="0"/>
            <c:spPr>
              <a:solidFill>
                <a:srgbClr val="708090"/>
              </a:solidFill>
            </c:spPr>
            <c:extLst>
              <c:ext xmlns:c16="http://schemas.microsoft.com/office/drawing/2014/chart" uri="{C3380CC4-5D6E-409C-BE32-E72D297353CC}">
                <c16:uniqueId val="{00000005-2F6F-47D2-A487-6CB98CC49BC9}"/>
              </c:ext>
            </c:extLst>
          </c:dPt>
          <c:dPt>
            <c:idx val="3"/>
            <c:invertIfNegative val="0"/>
            <c:bubble3D val="0"/>
            <c:spPr>
              <a:solidFill>
                <a:srgbClr val="CD853F"/>
              </a:solidFill>
            </c:spPr>
            <c:extLst>
              <c:ext xmlns:c16="http://schemas.microsoft.com/office/drawing/2014/chart" uri="{C3380CC4-5D6E-409C-BE32-E72D297353CC}">
                <c16:uniqueId val="{00000007-2F6F-47D2-A487-6CB98CC49BC9}"/>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63</c:v>
                </c:pt>
                <c:pt idx="1">
                  <c:v>95</c:v>
                </c:pt>
                <c:pt idx="2">
                  <c:v>15</c:v>
                </c:pt>
                <c:pt idx="3">
                  <c:v>10</c:v>
                </c:pt>
              </c:numCache>
            </c:numRef>
          </c:val>
          <c:extLst>
            <c:ext xmlns:c16="http://schemas.microsoft.com/office/drawing/2014/chart" uri="{C3380CC4-5D6E-409C-BE32-E72D297353CC}">
              <c16:uniqueId val="{00000008-2F6F-47D2-A487-6CB98CC49BC9}"/>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908E-46B9-A7BB-799DFD3EA3D1}"/>
              </c:ext>
            </c:extLst>
          </c:dPt>
          <c:dPt>
            <c:idx val="1"/>
            <c:invertIfNegative val="0"/>
            <c:bubble3D val="0"/>
            <c:spPr>
              <a:solidFill>
                <a:srgbClr val="9ACD32"/>
              </a:solidFill>
            </c:spPr>
            <c:extLst>
              <c:ext xmlns:c16="http://schemas.microsoft.com/office/drawing/2014/chart" uri="{C3380CC4-5D6E-409C-BE32-E72D297353CC}">
                <c16:uniqueId val="{00000003-908E-46B9-A7BB-799DFD3EA3D1}"/>
              </c:ext>
            </c:extLst>
          </c:dPt>
          <c:dPt>
            <c:idx val="2"/>
            <c:invertIfNegative val="0"/>
            <c:bubble3D val="0"/>
            <c:spPr>
              <a:solidFill>
                <a:srgbClr val="708090"/>
              </a:solidFill>
            </c:spPr>
            <c:extLst>
              <c:ext xmlns:c16="http://schemas.microsoft.com/office/drawing/2014/chart" uri="{C3380CC4-5D6E-409C-BE32-E72D297353CC}">
                <c16:uniqueId val="{00000005-908E-46B9-A7BB-799DFD3EA3D1}"/>
              </c:ext>
            </c:extLst>
          </c:dPt>
          <c:dPt>
            <c:idx val="3"/>
            <c:invertIfNegative val="0"/>
            <c:bubble3D val="0"/>
            <c:spPr>
              <a:solidFill>
                <a:srgbClr val="CD853F"/>
              </a:solidFill>
            </c:spPr>
            <c:extLst>
              <c:ext xmlns:c16="http://schemas.microsoft.com/office/drawing/2014/chart" uri="{C3380CC4-5D6E-409C-BE32-E72D297353CC}">
                <c16:uniqueId val="{00000007-908E-46B9-A7BB-799DFD3EA3D1}"/>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53</c:v>
                </c:pt>
                <c:pt idx="1">
                  <c:v>93</c:v>
                </c:pt>
                <c:pt idx="2">
                  <c:v>31</c:v>
                </c:pt>
                <c:pt idx="3">
                  <c:v>9</c:v>
                </c:pt>
              </c:numCache>
            </c:numRef>
          </c:val>
          <c:extLst>
            <c:ext xmlns:c16="http://schemas.microsoft.com/office/drawing/2014/chart" uri="{C3380CC4-5D6E-409C-BE32-E72D297353CC}">
              <c16:uniqueId val="{00000008-908E-46B9-A7BB-799DFD3EA3D1}"/>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E3F7-4E56-A380-A56C248B768A}"/>
              </c:ext>
            </c:extLst>
          </c:dPt>
          <c:dPt>
            <c:idx val="1"/>
            <c:invertIfNegative val="0"/>
            <c:bubble3D val="0"/>
            <c:spPr>
              <a:solidFill>
                <a:srgbClr val="9ACD32"/>
              </a:solidFill>
            </c:spPr>
            <c:extLst>
              <c:ext xmlns:c16="http://schemas.microsoft.com/office/drawing/2014/chart" uri="{C3380CC4-5D6E-409C-BE32-E72D297353CC}">
                <c16:uniqueId val="{00000003-E3F7-4E56-A380-A56C248B768A}"/>
              </c:ext>
            </c:extLst>
          </c:dPt>
          <c:dPt>
            <c:idx val="2"/>
            <c:invertIfNegative val="0"/>
            <c:bubble3D val="0"/>
            <c:spPr>
              <a:solidFill>
                <a:srgbClr val="708090"/>
              </a:solidFill>
            </c:spPr>
            <c:extLst>
              <c:ext xmlns:c16="http://schemas.microsoft.com/office/drawing/2014/chart" uri="{C3380CC4-5D6E-409C-BE32-E72D297353CC}">
                <c16:uniqueId val="{00000005-E3F7-4E56-A380-A56C248B768A}"/>
              </c:ext>
            </c:extLst>
          </c:dPt>
          <c:dPt>
            <c:idx val="3"/>
            <c:invertIfNegative val="0"/>
            <c:bubble3D val="0"/>
            <c:spPr>
              <a:solidFill>
                <a:srgbClr val="CD853F"/>
              </a:solidFill>
            </c:spPr>
            <c:extLst>
              <c:ext xmlns:c16="http://schemas.microsoft.com/office/drawing/2014/chart" uri="{C3380CC4-5D6E-409C-BE32-E72D297353CC}">
                <c16:uniqueId val="{00000007-E3F7-4E56-A380-A56C248B768A}"/>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85</c:v>
                </c:pt>
                <c:pt idx="1">
                  <c:v>98</c:v>
                </c:pt>
                <c:pt idx="2">
                  <c:v>29</c:v>
                </c:pt>
                <c:pt idx="3">
                  <c:v>10</c:v>
                </c:pt>
              </c:numCache>
            </c:numRef>
          </c:val>
          <c:extLst>
            <c:ext xmlns:c16="http://schemas.microsoft.com/office/drawing/2014/chart" uri="{C3380CC4-5D6E-409C-BE32-E72D297353CC}">
              <c16:uniqueId val="{00000008-E3F7-4E56-A380-A56C248B768A}"/>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E52D-46C1-9524-028F3C1D3961}"/>
              </c:ext>
            </c:extLst>
          </c:dPt>
          <c:dPt>
            <c:idx val="1"/>
            <c:invertIfNegative val="0"/>
            <c:bubble3D val="0"/>
            <c:spPr>
              <a:solidFill>
                <a:srgbClr val="9ACD32"/>
              </a:solidFill>
            </c:spPr>
            <c:extLst>
              <c:ext xmlns:c16="http://schemas.microsoft.com/office/drawing/2014/chart" uri="{C3380CC4-5D6E-409C-BE32-E72D297353CC}">
                <c16:uniqueId val="{00000003-E52D-46C1-9524-028F3C1D3961}"/>
              </c:ext>
            </c:extLst>
          </c:dPt>
          <c:dPt>
            <c:idx val="2"/>
            <c:invertIfNegative val="0"/>
            <c:bubble3D val="0"/>
            <c:spPr>
              <a:solidFill>
                <a:srgbClr val="708090"/>
              </a:solidFill>
            </c:spPr>
            <c:extLst>
              <c:ext xmlns:c16="http://schemas.microsoft.com/office/drawing/2014/chart" uri="{C3380CC4-5D6E-409C-BE32-E72D297353CC}">
                <c16:uniqueId val="{00000005-E52D-46C1-9524-028F3C1D3961}"/>
              </c:ext>
            </c:extLst>
          </c:dPt>
          <c:dPt>
            <c:idx val="3"/>
            <c:invertIfNegative val="0"/>
            <c:bubble3D val="0"/>
            <c:spPr>
              <a:solidFill>
                <a:srgbClr val="CD853F"/>
              </a:solidFill>
            </c:spPr>
            <c:extLst>
              <c:ext xmlns:c16="http://schemas.microsoft.com/office/drawing/2014/chart" uri="{C3380CC4-5D6E-409C-BE32-E72D297353CC}">
                <c16:uniqueId val="{00000007-E52D-46C1-9524-028F3C1D3961}"/>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54</c:v>
                </c:pt>
                <c:pt idx="1">
                  <c:v>72</c:v>
                </c:pt>
                <c:pt idx="2">
                  <c:v>10</c:v>
                </c:pt>
                <c:pt idx="3">
                  <c:v>2</c:v>
                </c:pt>
              </c:numCache>
            </c:numRef>
          </c:val>
          <c:extLst>
            <c:ext xmlns:c16="http://schemas.microsoft.com/office/drawing/2014/chart" uri="{C3380CC4-5D6E-409C-BE32-E72D297353CC}">
              <c16:uniqueId val="{00000008-E52D-46C1-9524-028F3C1D3961}"/>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AD47-4F10-AE00-7A4B40C4EFA3}"/>
              </c:ext>
            </c:extLst>
          </c:dPt>
          <c:dPt>
            <c:idx val="1"/>
            <c:invertIfNegative val="0"/>
            <c:bubble3D val="0"/>
            <c:spPr>
              <a:solidFill>
                <a:srgbClr val="9ACD32"/>
              </a:solidFill>
            </c:spPr>
            <c:extLst>
              <c:ext xmlns:c16="http://schemas.microsoft.com/office/drawing/2014/chart" uri="{C3380CC4-5D6E-409C-BE32-E72D297353CC}">
                <c16:uniqueId val="{00000003-AD47-4F10-AE00-7A4B40C4EFA3}"/>
              </c:ext>
            </c:extLst>
          </c:dPt>
          <c:dPt>
            <c:idx val="2"/>
            <c:invertIfNegative val="0"/>
            <c:bubble3D val="0"/>
            <c:spPr>
              <a:solidFill>
                <a:srgbClr val="708090"/>
              </a:solidFill>
            </c:spPr>
            <c:extLst>
              <c:ext xmlns:c16="http://schemas.microsoft.com/office/drawing/2014/chart" uri="{C3380CC4-5D6E-409C-BE32-E72D297353CC}">
                <c16:uniqueId val="{00000005-AD47-4F10-AE00-7A4B40C4EFA3}"/>
              </c:ext>
            </c:extLst>
          </c:dPt>
          <c:dPt>
            <c:idx val="3"/>
            <c:invertIfNegative val="0"/>
            <c:bubble3D val="0"/>
            <c:spPr>
              <a:solidFill>
                <a:srgbClr val="CD853F"/>
              </a:solidFill>
            </c:spPr>
            <c:extLst>
              <c:ext xmlns:c16="http://schemas.microsoft.com/office/drawing/2014/chart" uri="{C3380CC4-5D6E-409C-BE32-E72D297353CC}">
                <c16:uniqueId val="{00000007-AD47-4F10-AE00-7A4B40C4EFA3}"/>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31</c:v>
                </c:pt>
                <c:pt idx="1">
                  <c:v>45</c:v>
                </c:pt>
                <c:pt idx="2">
                  <c:v>16</c:v>
                </c:pt>
                <c:pt idx="3">
                  <c:v>7</c:v>
                </c:pt>
              </c:numCache>
            </c:numRef>
          </c:val>
          <c:extLst>
            <c:ext xmlns:c16="http://schemas.microsoft.com/office/drawing/2014/chart" uri="{C3380CC4-5D6E-409C-BE32-E72D297353CC}">
              <c16:uniqueId val="{00000008-AD47-4F10-AE00-7A4B40C4EFA3}"/>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2272-4976-B14C-3F2AD93FB89F}"/>
              </c:ext>
            </c:extLst>
          </c:dPt>
          <c:dPt>
            <c:idx val="1"/>
            <c:invertIfNegative val="0"/>
            <c:bubble3D val="0"/>
            <c:spPr>
              <a:solidFill>
                <a:srgbClr val="9ACD32"/>
              </a:solidFill>
            </c:spPr>
            <c:extLst>
              <c:ext xmlns:c16="http://schemas.microsoft.com/office/drawing/2014/chart" uri="{C3380CC4-5D6E-409C-BE32-E72D297353CC}">
                <c16:uniqueId val="{00000003-2272-4976-B14C-3F2AD93FB89F}"/>
              </c:ext>
            </c:extLst>
          </c:dPt>
          <c:dPt>
            <c:idx val="2"/>
            <c:invertIfNegative val="0"/>
            <c:bubble3D val="0"/>
            <c:spPr>
              <a:solidFill>
                <a:srgbClr val="708090"/>
              </a:solidFill>
            </c:spPr>
            <c:extLst>
              <c:ext xmlns:c16="http://schemas.microsoft.com/office/drawing/2014/chart" uri="{C3380CC4-5D6E-409C-BE32-E72D297353CC}">
                <c16:uniqueId val="{00000005-2272-4976-B14C-3F2AD93FB89F}"/>
              </c:ext>
            </c:extLst>
          </c:dPt>
          <c:dPt>
            <c:idx val="3"/>
            <c:invertIfNegative val="0"/>
            <c:bubble3D val="0"/>
            <c:spPr>
              <a:solidFill>
                <a:srgbClr val="CD853F"/>
              </a:solidFill>
            </c:spPr>
            <c:extLst>
              <c:ext xmlns:c16="http://schemas.microsoft.com/office/drawing/2014/chart" uri="{C3380CC4-5D6E-409C-BE32-E72D297353CC}">
                <c16:uniqueId val="{00000007-2272-4976-B14C-3F2AD93FB89F}"/>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91</c:v>
                </c:pt>
                <c:pt idx="1">
                  <c:v>96</c:v>
                </c:pt>
                <c:pt idx="2">
                  <c:v>23</c:v>
                </c:pt>
                <c:pt idx="3">
                  <c:v>6</c:v>
                </c:pt>
              </c:numCache>
            </c:numRef>
          </c:val>
          <c:extLst>
            <c:ext xmlns:c16="http://schemas.microsoft.com/office/drawing/2014/chart" uri="{C3380CC4-5D6E-409C-BE32-E72D297353CC}">
              <c16:uniqueId val="{00000008-2272-4976-B14C-3F2AD93FB89F}"/>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1C4A-4342-9853-8B0EF3AC51A1}"/>
              </c:ext>
            </c:extLst>
          </c:dPt>
          <c:dPt>
            <c:idx val="1"/>
            <c:invertIfNegative val="0"/>
            <c:bubble3D val="0"/>
            <c:spPr>
              <a:solidFill>
                <a:srgbClr val="9ACD32"/>
              </a:solidFill>
            </c:spPr>
            <c:extLst>
              <c:ext xmlns:c16="http://schemas.microsoft.com/office/drawing/2014/chart" uri="{C3380CC4-5D6E-409C-BE32-E72D297353CC}">
                <c16:uniqueId val="{00000003-1C4A-4342-9853-8B0EF3AC51A1}"/>
              </c:ext>
            </c:extLst>
          </c:dPt>
          <c:dPt>
            <c:idx val="2"/>
            <c:invertIfNegative val="0"/>
            <c:bubble3D val="0"/>
            <c:spPr>
              <a:solidFill>
                <a:srgbClr val="708090"/>
              </a:solidFill>
            </c:spPr>
            <c:extLst>
              <c:ext xmlns:c16="http://schemas.microsoft.com/office/drawing/2014/chart" uri="{C3380CC4-5D6E-409C-BE32-E72D297353CC}">
                <c16:uniqueId val="{00000005-1C4A-4342-9853-8B0EF3AC51A1}"/>
              </c:ext>
            </c:extLst>
          </c:dPt>
          <c:dPt>
            <c:idx val="3"/>
            <c:invertIfNegative val="0"/>
            <c:bubble3D val="0"/>
            <c:spPr>
              <a:solidFill>
                <a:srgbClr val="CD853F"/>
              </a:solidFill>
            </c:spPr>
            <c:extLst>
              <c:ext xmlns:c16="http://schemas.microsoft.com/office/drawing/2014/chart" uri="{C3380CC4-5D6E-409C-BE32-E72D297353CC}">
                <c16:uniqueId val="{00000007-1C4A-4342-9853-8B0EF3AC51A1}"/>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92</c:v>
                </c:pt>
                <c:pt idx="1">
                  <c:v>112</c:v>
                </c:pt>
                <c:pt idx="2">
                  <c:v>34</c:v>
                </c:pt>
                <c:pt idx="3">
                  <c:v>7</c:v>
                </c:pt>
              </c:numCache>
            </c:numRef>
          </c:val>
          <c:extLst>
            <c:ext xmlns:c16="http://schemas.microsoft.com/office/drawing/2014/chart" uri="{C3380CC4-5D6E-409C-BE32-E72D297353CC}">
              <c16:uniqueId val="{00000008-1C4A-4342-9853-8B0EF3AC51A1}"/>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F121-4877-AE1D-2EAA54F8B593}"/>
              </c:ext>
            </c:extLst>
          </c:dPt>
          <c:dPt>
            <c:idx val="1"/>
            <c:invertIfNegative val="0"/>
            <c:bubble3D val="0"/>
            <c:spPr>
              <a:solidFill>
                <a:srgbClr val="9ACD32"/>
              </a:solidFill>
            </c:spPr>
            <c:extLst>
              <c:ext xmlns:c16="http://schemas.microsoft.com/office/drawing/2014/chart" uri="{C3380CC4-5D6E-409C-BE32-E72D297353CC}">
                <c16:uniqueId val="{00000003-F121-4877-AE1D-2EAA54F8B593}"/>
              </c:ext>
            </c:extLst>
          </c:dPt>
          <c:dPt>
            <c:idx val="2"/>
            <c:invertIfNegative val="0"/>
            <c:bubble3D val="0"/>
            <c:spPr>
              <a:solidFill>
                <a:srgbClr val="708090"/>
              </a:solidFill>
            </c:spPr>
            <c:extLst>
              <c:ext xmlns:c16="http://schemas.microsoft.com/office/drawing/2014/chart" uri="{C3380CC4-5D6E-409C-BE32-E72D297353CC}">
                <c16:uniqueId val="{00000005-F121-4877-AE1D-2EAA54F8B593}"/>
              </c:ext>
            </c:extLst>
          </c:dPt>
          <c:dPt>
            <c:idx val="3"/>
            <c:invertIfNegative val="0"/>
            <c:bubble3D val="0"/>
            <c:spPr>
              <a:solidFill>
                <a:srgbClr val="CD853F"/>
              </a:solidFill>
            </c:spPr>
            <c:extLst>
              <c:ext xmlns:c16="http://schemas.microsoft.com/office/drawing/2014/chart" uri="{C3380CC4-5D6E-409C-BE32-E72D297353CC}">
                <c16:uniqueId val="{00000007-F121-4877-AE1D-2EAA54F8B593}"/>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78</c:v>
                </c:pt>
                <c:pt idx="1">
                  <c:v>131</c:v>
                </c:pt>
                <c:pt idx="2">
                  <c:v>31</c:v>
                </c:pt>
                <c:pt idx="3">
                  <c:v>14</c:v>
                </c:pt>
              </c:numCache>
            </c:numRef>
          </c:val>
          <c:extLst>
            <c:ext xmlns:c16="http://schemas.microsoft.com/office/drawing/2014/chart" uri="{C3380CC4-5D6E-409C-BE32-E72D297353CC}">
              <c16:uniqueId val="{00000008-F121-4877-AE1D-2EAA54F8B593}"/>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D708-4078-9B5F-D5F86E6382D0}"/>
              </c:ext>
            </c:extLst>
          </c:dPt>
          <c:dPt>
            <c:idx val="1"/>
            <c:invertIfNegative val="0"/>
            <c:bubble3D val="0"/>
            <c:spPr>
              <a:solidFill>
                <a:srgbClr val="9ACD32"/>
              </a:solidFill>
            </c:spPr>
            <c:extLst>
              <c:ext xmlns:c16="http://schemas.microsoft.com/office/drawing/2014/chart" uri="{C3380CC4-5D6E-409C-BE32-E72D297353CC}">
                <c16:uniqueId val="{00000003-D708-4078-9B5F-D5F86E6382D0}"/>
              </c:ext>
            </c:extLst>
          </c:dPt>
          <c:dPt>
            <c:idx val="2"/>
            <c:invertIfNegative val="0"/>
            <c:bubble3D val="0"/>
            <c:spPr>
              <a:solidFill>
                <a:srgbClr val="708090"/>
              </a:solidFill>
            </c:spPr>
            <c:extLst>
              <c:ext xmlns:c16="http://schemas.microsoft.com/office/drawing/2014/chart" uri="{C3380CC4-5D6E-409C-BE32-E72D297353CC}">
                <c16:uniqueId val="{00000005-D708-4078-9B5F-D5F86E6382D0}"/>
              </c:ext>
            </c:extLst>
          </c:dPt>
          <c:dPt>
            <c:idx val="3"/>
            <c:invertIfNegative val="0"/>
            <c:bubble3D val="0"/>
            <c:spPr>
              <a:solidFill>
                <a:srgbClr val="CD853F"/>
              </a:solidFill>
            </c:spPr>
            <c:extLst>
              <c:ext xmlns:c16="http://schemas.microsoft.com/office/drawing/2014/chart" uri="{C3380CC4-5D6E-409C-BE32-E72D297353CC}">
                <c16:uniqueId val="{00000007-D708-4078-9B5F-D5F86E6382D0}"/>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37</c:v>
                </c:pt>
                <c:pt idx="1">
                  <c:v>43</c:v>
                </c:pt>
                <c:pt idx="2">
                  <c:v>7</c:v>
                </c:pt>
                <c:pt idx="3">
                  <c:v>1</c:v>
                </c:pt>
              </c:numCache>
            </c:numRef>
          </c:val>
          <c:extLst>
            <c:ext xmlns:c16="http://schemas.microsoft.com/office/drawing/2014/chart" uri="{C3380CC4-5D6E-409C-BE32-E72D297353CC}">
              <c16:uniqueId val="{00000008-D708-4078-9B5F-D5F86E6382D0}"/>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F866-4CE6-B378-BEA490C33055}"/>
              </c:ext>
            </c:extLst>
          </c:dPt>
          <c:dPt>
            <c:idx val="1"/>
            <c:invertIfNegative val="0"/>
            <c:bubble3D val="0"/>
            <c:spPr>
              <a:solidFill>
                <a:srgbClr val="9ACD32"/>
              </a:solidFill>
            </c:spPr>
            <c:extLst>
              <c:ext xmlns:c16="http://schemas.microsoft.com/office/drawing/2014/chart" uri="{C3380CC4-5D6E-409C-BE32-E72D297353CC}">
                <c16:uniqueId val="{00000003-F866-4CE6-B378-BEA490C33055}"/>
              </c:ext>
            </c:extLst>
          </c:dPt>
          <c:dPt>
            <c:idx val="2"/>
            <c:invertIfNegative val="0"/>
            <c:bubble3D val="0"/>
            <c:spPr>
              <a:solidFill>
                <a:srgbClr val="708090"/>
              </a:solidFill>
            </c:spPr>
            <c:extLst>
              <c:ext xmlns:c16="http://schemas.microsoft.com/office/drawing/2014/chart" uri="{C3380CC4-5D6E-409C-BE32-E72D297353CC}">
                <c16:uniqueId val="{00000005-F866-4CE6-B378-BEA490C33055}"/>
              </c:ext>
            </c:extLst>
          </c:dPt>
          <c:dPt>
            <c:idx val="3"/>
            <c:invertIfNegative val="0"/>
            <c:bubble3D val="0"/>
            <c:spPr>
              <a:solidFill>
                <a:srgbClr val="CD853F"/>
              </a:solidFill>
            </c:spPr>
            <c:extLst>
              <c:ext xmlns:c16="http://schemas.microsoft.com/office/drawing/2014/chart" uri="{C3380CC4-5D6E-409C-BE32-E72D297353CC}">
                <c16:uniqueId val="{00000007-F866-4CE6-B378-BEA490C33055}"/>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91</c:v>
                </c:pt>
                <c:pt idx="1">
                  <c:v>141</c:v>
                </c:pt>
                <c:pt idx="2">
                  <c:v>31</c:v>
                </c:pt>
                <c:pt idx="3">
                  <c:v>9</c:v>
                </c:pt>
              </c:numCache>
            </c:numRef>
          </c:val>
          <c:extLst>
            <c:ext xmlns:c16="http://schemas.microsoft.com/office/drawing/2014/chart" uri="{C3380CC4-5D6E-409C-BE32-E72D297353CC}">
              <c16:uniqueId val="{00000008-F866-4CE6-B378-BEA490C33055}"/>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Which geographical area are you based in?</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BC63-498B-B043-367F9B246470}"/>
              </c:ext>
            </c:extLst>
          </c:dPt>
          <c:dPt>
            <c:idx val="1"/>
            <c:invertIfNegative val="0"/>
            <c:bubble3D val="0"/>
            <c:spPr>
              <a:solidFill>
                <a:srgbClr val="9ACD32"/>
              </a:solidFill>
            </c:spPr>
            <c:extLst>
              <c:ext xmlns:c16="http://schemas.microsoft.com/office/drawing/2014/chart" uri="{C3380CC4-5D6E-409C-BE32-E72D297353CC}">
                <c16:uniqueId val="{00000003-BC63-498B-B043-367F9B246470}"/>
              </c:ext>
            </c:extLst>
          </c:dPt>
          <c:dPt>
            <c:idx val="2"/>
            <c:invertIfNegative val="0"/>
            <c:bubble3D val="0"/>
            <c:spPr>
              <a:solidFill>
                <a:srgbClr val="708090"/>
              </a:solidFill>
            </c:spPr>
            <c:extLst>
              <c:ext xmlns:c16="http://schemas.microsoft.com/office/drawing/2014/chart" uri="{C3380CC4-5D6E-409C-BE32-E72D297353CC}">
                <c16:uniqueId val="{00000005-BC63-498B-B043-367F9B246470}"/>
              </c:ext>
            </c:extLst>
          </c:dPt>
          <c:dPt>
            <c:idx val="3"/>
            <c:invertIfNegative val="0"/>
            <c:bubble3D val="0"/>
            <c:spPr>
              <a:solidFill>
                <a:srgbClr val="CD853F"/>
              </a:solidFill>
            </c:spPr>
            <c:extLst>
              <c:ext xmlns:c16="http://schemas.microsoft.com/office/drawing/2014/chart" uri="{C3380CC4-5D6E-409C-BE32-E72D297353CC}">
                <c16:uniqueId val="{00000007-BC63-498B-B043-367F9B246470}"/>
              </c:ext>
            </c:extLst>
          </c:dPt>
          <c:dPt>
            <c:idx val="4"/>
            <c:invertIfNegative val="0"/>
            <c:bubble3D val="0"/>
            <c:spPr>
              <a:solidFill>
                <a:srgbClr val="B22222"/>
              </a:solidFill>
            </c:spPr>
            <c:extLst>
              <c:ext xmlns:c16="http://schemas.microsoft.com/office/drawing/2014/chart" uri="{C3380CC4-5D6E-409C-BE32-E72D297353CC}">
                <c16:uniqueId val="{00000009-BC63-498B-B043-367F9B246470}"/>
              </c:ext>
            </c:extLst>
          </c:dPt>
          <c:dPt>
            <c:idx val="5"/>
            <c:invertIfNegative val="0"/>
            <c:bubble3D val="0"/>
            <c:spPr>
              <a:solidFill>
                <a:srgbClr val="FFA500"/>
              </a:solidFill>
            </c:spPr>
            <c:extLst>
              <c:ext xmlns:c16="http://schemas.microsoft.com/office/drawing/2014/chart" uri="{C3380CC4-5D6E-409C-BE32-E72D297353CC}">
                <c16:uniqueId val="{0000000B-BC63-498B-B043-367F9B246470}"/>
              </c:ext>
            </c:extLst>
          </c:dPt>
          <c:dPt>
            <c:idx val="6"/>
            <c:invertIfNegative val="0"/>
            <c:bubble3D val="0"/>
            <c:spPr>
              <a:solidFill>
                <a:srgbClr val="A1A1A1"/>
              </a:solidFill>
            </c:spPr>
            <c:extLst>
              <c:ext xmlns:c16="http://schemas.microsoft.com/office/drawing/2014/chart" uri="{C3380CC4-5D6E-409C-BE32-E72D297353CC}">
                <c16:uniqueId val="{0000000D-BC63-498B-B043-367F9B246470}"/>
              </c:ext>
            </c:extLst>
          </c:dPt>
          <c:dPt>
            <c:idx val="7"/>
            <c:invertIfNegative val="0"/>
            <c:bubble3D val="0"/>
            <c:spPr>
              <a:solidFill>
                <a:srgbClr val="FF4500"/>
              </a:solidFill>
            </c:spPr>
            <c:extLst>
              <c:ext xmlns:c16="http://schemas.microsoft.com/office/drawing/2014/chart" uri="{C3380CC4-5D6E-409C-BE32-E72D297353CC}">
                <c16:uniqueId val="{0000000F-BC63-498B-B043-367F9B246470}"/>
              </c:ext>
            </c:extLst>
          </c:dPt>
          <c:dPt>
            <c:idx val="8"/>
            <c:invertIfNegative val="0"/>
            <c:bubble3D val="0"/>
            <c:spPr>
              <a:solidFill>
                <a:srgbClr val="A0522D"/>
              </a:solidFill>
            </c:spPr>
            <c:extLst>
              <c:ext xmlns:c16="http://schemas.microsoft.com/office/drawing/2014/chart" uri="{C3380CC4-5D6E-409C-BE32-E72D297353CC}">
                <c16:uniqueId val="{00000011-BC63-498B-B043-367F9B246470}"/>
              </c:ext>
            </c:extLst>
          </c:dPt>
          <c:dPt>
            <c:idx val="9"/>
            <c:invertIfNegative val="0"/>
            <c:bubble3D val="0"/>
            <c:spPr>
              <a:solidFill>
                <a:srgbClr val="FFD700"/>
              </a:solidFill>
            </c:spPr>
            <c:extLst>
              <c:ext xmlns:c16="http://schemas.microsoft.com/office/drawing/2014/chart" uri="{C3380CC4-5D6E-409C-BE32-E72D297353CC}">
                <c16:uniqueId val="{00000013-BC63-498B-B043-367F9B246470}"/>
              </c:ext>
            </c:extLst>
          </c:dPt>
          <c:dPt>
            <c:idx val="10"/>
            <c:invertIfNegative val="0"/>
            <c:bubble3D val="0"/>
            <c:spPr>
              <a:solidFill>
                <a:srgbClr val="3CB371"/>
              </a:solidFill>
            </c:spPr>
            <c:extLst>
              <c:ext xmlns:c16="http://schemas.microsoft.com/office/drawing/2014/chart" uri="{C3380CC4-5D6E-409C-BE32-E72D297353CC}">
                <c16:uniqueId val="{00000015-BC63-498B-B043-367F9B246470}"/>
              </c:ext>
            </c:extLst>
          </c:dPt>
          <c:dPt>
            <c:idx val="11"/>
            <c:invertIfNegative val="0"/>
            <c:bubble3D val="0"/>
            <c:spPr>
              <a:solidFill>
                <a:srgbClr val="54A9DD"/>
              </a:solidFill>
            </c:spPr>
            <c:extLst>
              <c:ext xmlns:c16="http://schemas.microsoft.com/office/drawing/2014/chart" uri="{C3380CC4-5D6E-409C-BE32-E72D297353CC}">
                <c16:uniqueId val="{00000017-BC63-498B-B043-367F9B246470}"/>
              </c:ext>
            </c:extLst>
          </c:dPt>
          <c:dPt>
            <c:idx val="12"/>
            <c:invertIfNegative val="0"/>
            <c:bubble3D val="0"/>
            <c:spPr>
              <a:solidFill>
                <a:srgbClr val="6A5ACD"/>
              </a:solidFill>
            </c:spPr>
            <c:extLst>
              <c:ext xmlns:c16="http://schemas.microsoft.com/office/drawing/2014/chart" uri="{C3380CC4-5D6E-409C-BE32-E72D297353CC}">
                <c16:uniqueId val="{00000019-BC63-498B-B043-367F9B246470}"/>
              </c:ext>
            </c:extLst>
          </c:dPt>
          <c:dPt>
            <c:idx val="13"/>
            <c:invertIfNegative val="0"/>
            <c:bubble3D val="0"/>
            <c:spPr>
              <a:solidFill>
                <a:srgbClr val="4169E1"/>
              </a:solidFill>
            </c:spPr>
            <c:extLst>
              <c:ext xmlns:c16="http://schemas.microsoft.com/office/drawing/2014/chart" uri="{C3380CC4-5D6E-409C-BE32-E72D297353CC}">
                <c16:uniqueId val="{0000001B-BC63-498B-B043-367F9B246470}"/>
              </c:ext>
            </c:extLst>
          </c:dPt>
          <c:dPt>
            <c:idx val="14"/>
            <c:invertIfNegative val="0"/>
            <c:bubble3D val="0"/>
            <c:spPr>
              <a:solidFill>
                <a:srgbClr val="9370DB"/>
              </a:solidFill>
            </c:spPr>
            <c:extLst>
              <c:ext xmlns:c16="http://schemas.microsoft.com/office/drawing/2014/chart" uri="{C3380CC4-5D6E-409C-BE32-E72D297353CC}">
                <c16:uniqueId val="{0000001D-BC63-498B-B043-367F9B246470}"/>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Sheet1!$A$2:$A$16</c:f>
              <c:strCache>
                <c:ptCount val="15"/>
                <c:pt idx="0">
                  <c:v>Ayrshire and Arran</c:v>
                </c:pt>
                <c:pt idx="1">
                  <c:v>Borders</c:v>
                </c:pt>
                <c:pt idx="2">
                  <c:v>Dumfries and Galloway</c:v>
                </c:pt>
                <c:pt idx="3">
                  <c:v>Fife</c:v>
                </c:pt>
                <c:pt idx="4">
                  <c:v>Forth Valley</c:v>
                </c:pt>
                <c:pt idx="5">
                  <c:v>Grampian</c:v>
                </c:pt>
                <c:pt idx="6">
                  <c:v>Greater Glasgow and Clyde</c:v>
                </c:pt>
                <c:pt idx="7">
                  <c:v>Highland</c:v>
                </c:pt>
                <c:pt idx="8">
                  <c:v>Lanarkshire</c:v>
                </c:pt>
                <c:pt idx="9">
                  <c:v>Lothian</c:v>
                </c:pt>
                <c:pt idx="10">
                  <c:v>Orkney</c:v>
                </c:pt>
                <c:pt idx="11">
                  <c:v>Shetland</c:v>
                </c:pt>
                <c:pt idx="12">
                  <c:v>Tayside</c:v>
                </c:pt>
                <c:pt idx="13">
                  <c:v>Western Isles</c:v>
                </c:pt>
                <c:pt idx="14">
                  <c:v>Other</c:v>
                </c:pt>
              </c:strCache>
            </c:strRef>
          </c:cat>
          <c:val>
            <c:numRef>
              <c:f>Sheet1!$B$2:$B$16</c:f>
              <c:numCache>
                <c:formatCode>0</c:formatCode>
                <c:ptCount val="15"/>
                <c:pt idx="0">
                  <c:v>60</c:v>
                </c:pt>
                <c:pt idx="1">
                  <c:v>25</c:v>
                </c:pt>
                <c:pt idx="2">
                  <c:v>6</c:v>
                </c:pt>
                <c:pt idx="3">
                  <c:v>52</c:v>
                </c:pt>
                <c:pt idx="4">
                  <c:v>36</c:v>
                </c:pt>
                <c:pt idx="5">
                  <c:v>98</c:v>
                </c:pt>
                <c:pt idx="6">
                  <c:v>57</c:v>
                </c:pt>
                <c:pt idx="7">
                  <c:v>31</c:v>
                </c:pt>
                <c:pt idx="8">
                  <c:v>53</c:v>
                </c:pt>
                <c:pt idx="9">
                  <c:v>102</c:v>
                </c:pt>
                <c:pt idx="10">
                  <c:v>7</c:v>
                </c:pt>
                <c:pt idx="11">
                  <c:v>12</c:v>
                </c:pt>
                <c:pt idx="12">
                  <c:v>57</c:v>
                </c:pt>
                <c:pt idx="13">
                  <c:v>5</c:v>
                </c:pt>
                <c:pt idx="14">
                  <c:v>2</c:v>
                </c:pt>
              </c:numCache>
            </c:numRef>
          </c:val>
          <c:extLst>
            <c:ext xmlns:c16="http://schemas.microsoft.com/office/drawing/2014/chart" uri="{C3380CC4-5D6E-409C-BE32-E72D297353CC}">
              <c16:uniqueId val="{0000001E-BC63-498B-B043-367F9B246470}"/>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315F-4F64-88BB-97A52C743F9B}"/>
              </c:ext>
            </c:extLst>
          </c:dPt>
          <c:dPt>
            <c:idx val="1"/>
            <c:invertIfNegative val="0"/>
            <c:bubble3D val="0"/>
            <c:spPr>
              <a:solidFill>
                <a:srgbClr val="9ACD32"/>
              </a:solidFill>
            </c:spPr>
            <c:extLst>
              <c:ext xmlns:c16="http://schemas.microsoft.com/office/drawing/2014/chart" uri="{C3380CC4-5D6E-409C-BE32-E72D297353CC}">
                <c16:uniqueId val="{00000003-315F-4F64-88BB-97A52C743F9B}"/>
              </c:ext>
            </c:extLst>
          </c:dPt>
          <c:dPt>
            <c:idx val="2"/>
            <c:invertIfNegative val="0"/>
            <c:bubble3D val="0"/>
            <c:spPr>
              <a:solidFill>
                <a:srgbClr val="708090"/>
              </a:solidFill>
            </c:spPr>
            <c:extLst>
              <c:ext xmlns:c16="http://schemas.microsoft.com/office/drawing/2014/chart" uri="{C3380CC4-5D6E-409C-BE32-E72D297353CC}">
                <c16:uniqueId val="{00000005-315F-4F64-88BB-97A52C743F9B}"/>
              </c:ext>
            </c:extLst>
          </c:dPt>
          <c:dPt>
            <c:idx val="3"/>
            <c:invertIfNegative val="0"/>
            <c:bubble3D val="0"/>
            <c:spPr>
              <a:solidFill>
                <a:srgbClr val="CD853F"/>
              </a:solidFill>
            </c:spPr>
            <c:extLst>
              <c:ext xmlns:c16="http://schemas.microsoft.com/office/drawing/2014/chart" uri="{C3380CC4-5D6E-409C-BE32-E72D297353CC}">
                <c16:uniqueId val="{00000007-315F-4F64-88BB-97A52C743F9B}"/>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35</c:v>
                </c:pt>
                <c:pt idx="1">
                  <c:v>63</c:v>
                </c:pt>
                <c:pt idx="2">
                  <c:v>7</c:v>
                </c:pt>
                <c:pt idx="3">
                  <c:v>1</c:v>
                </c:pt>
              </c:numCache>
            </c:numRef>
          </c:val>
          <c:extLst>
            <c:ext xmlns:c16="http://schemas.microsoft.com/office/drawing/2014/chart" uri="{C3380CC4-5D6E-409C-BE32-E72D297353CC}">
              <c16:uniqueId val="{00000008-315F-4F64-88BB-97A52C743F9B}"/>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E98B-45FE-8719-C71092B1BE48}"/>
              </c:ext>
            </c:extLst>
          </c:dPt>
          <c:dPt>
            <c:idx val="1"/>
            <c:invertIfNegative val="0"/>
            <c:bubble3D val="0"/>
            <c:spPr>
              <a:solidFill>
                <a:srgbClr val="9ACD32"/>
              </a:solidFill>
            </c:spPr>
            <c:extLst>
              <c:ext xmlns:c16="http://schemas.microsoft.com/office/drawing/2014/chart" uri="{C3380CC4-5D6E-409C-BE32-E72D297353CC}">
                <c16:uniqueId val="{00000003-E98B-45FE-8719-C71092B1BE48}"/>
              </c:ext>
            </c:extLst>
          </c:dPt>
          <c:dPt>
            <c:idx val="2"/>
            <c:invertIfNegative val="0"/>
            <c:bubble3D val="0"/>
            <c:spPr>
              <a:solidFill>
                <a:srgbClr val="708090"/>
              </a:solidFill>
            </c:spPr>
            <c:extLst>
              <c:ext xmlns:c16="http://schemas.microsoft.com/office/drawing/2014/chart" uri="{C3380CC4-5D6E-409C-BE32-E72D297353CC}">
                <c16:uniqueId val="{00000005-E98B-45FE-8719-C71092B1BE48}"/>
              </c:ext>
            </c:extLst>
          </c:dPt>
          <c:dPt>
            <c:idx val="3"/>
            <c:invertIfNegative val="0"/>
            <c:bubble3D val="0"/>
            <c:spPr>
              <a:solidFill>
                <a:srgbClr val="CD853F"/>
              </a:solidFill>
            </c:spPr>
            <c:extLst>
              <c:ext xmlns:c16="http://schemas.microsoft.com/office/drawing/2014/chart" uri="{C3380CC4-5D6E-409C-BE32-E72D297353CC}">
                <c16:uniqueId val="{00000007-E98B-45FE-8719-C71092B1BE48}"/>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108</c:v>
                </c:pt>
                <c:pt idx="1">
                  <c:v>189</c:v>
                </c:pt>
                <c:pt idx="2">
                  <c:v>25</c:v>
                </c:pt>
                <c:pt idx="3">
                  <c:v>6</c:v>
                </c:pt>
              </c:numCache>
            </c:numRef>
          </c:val>
          <c:extLst>
            <c:ext xmlns:c16="http://schemas.microsoft.com/office/drawing/2014/chart" uri="{C3380CC4-5D6E-409C-BE32-E72D297353CC}">
              <c16:uniqueId val="{00000008-E98B-45FE-8719-C71092B1BE48}"/>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AEE7-4524-95E0-A7BB548698F9}"/>
              </c:ext>
            </c:extLst>
          </c:dPt>
          <c:dPt>
            <c:idx val="1"/>
            <c:invertIfNegative val="0"/>
            <c:bubble3D val="0"/>
            <c:spPr>
              <a:solidFill>
                <a:srgbClr val="9ACD32"/>
              </a:solidFill>
            </c:spPr>
            <c:extLst>
              <c:ext xmlns:c16="http://schemas.microsoft.com/office/drawing/2014/chart" uri="{C3380CC4-5D6E-409C-BE32-E72D297353CC}">
                <c16:uniqueId val="{00000003-AEE7-4524-95E0-A7BB548698F9}"/>
              </c:ext>
            </c:extLst>
          </c:dPt>
          <c:dPt>
            <c:idx val="2"/>
            <c:invertIfNegative val="0"/>
            <c:bubble3D val="0"/>
            <c:spPr>
              <a:solidFill>
                <a:srgbClr val="708090"/>
              </a:solidFill>
            </c:spPr>
            <c:extLst>
              <c:ext xmlns:c16="http://schemas.microsoft.com/office/drawing/2014/chart" uri="{C3380CC4-5D6E-409C-BE32-E72D297353CC}">
                <c16:uniqueId val="{00000005-AEE7-4524-95E0-A7BB548698F9}"/>
              </c:ext>
            </c:extLst>
          </c:dPt>
          <c:dPt>
            <c:idx val="3"/>
            <c:invertIfNegative val="0"/>
            <c:bubble3D val="0"/>
            <c:spPr>
              <a:solidFill>
                <a:srgbClr val="CD853F"/>
              </a:solidFill>
            </c:spPr>
            <c:extLst>
              <c:ext xmlns:c16="http://schemas.microsoft.com/office/drawing/2014/chart" uri="{C3380CC4-5D6E-409C-BE32-E72D297353CC}">
                <c16:uniqueId val="{00000007-AEE7-4524-95E0-A7BB548698F9}"/>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69</c:v>
                </c:pt>
                <c:pt idx="1">
                  <c:v>73</c:v>
                </c:pt>
                <c:pt idx="2">
                  <c:v>5</c:v>
                </c:pt>
                <c:pt idx="3">
                  <c:v>2</c:v>
                </c:pt>
              </c:numCache>
            </c:numRef>
          </c:val>
          <c:extLst>
            <c:ext xmlns:c16="http://schemas.microsoft.com/office/drawing/2014/chart" uri="{C3380CC4-5D6E-409C-BE32-E72D297353CC}">
              <c16:uniqueId val="{00000008-AEE7-4524-95E0-A7BB548698F9}"/>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3FA6-4194-BDC9-83C876320946}"/>
              </c:ext>
            </c:extLst>
          </c:dPt>
          <c:dPt>
            <c:idx val="1"/>
            <c:invertIfNegative val="0"/>
            <c:bubble3D val="0"/>
            <c:spPr>
              <a:solidFill>
                <a:srgbClr val="9ACD32"/>
              </a:solidFill>
            </c:spPr>
            <c:extLst>
              <c:ext xmlns:c16="http://schemas.microsoft.com/office/drawing/2014/chart" uri="{C3380CC4-5D6E-409C-BE32-E72D297353CC}">
                <c16:uniqueId val="{00000003-3FA6-4194-BDC9-83C876320946}"/>
              </c:ext>
            </c:extLst>
          </c:dPt>
          <c:dPt>
            <c:idx val="2"/>
            <c:invertIfNegative val="0"/>
            <c:bubble3D val="0"/>
            <c:spPr>
              <a:solidFill>
                <a:srgbClr val="708090"/>
              </a:solidFill>
            </c:spPr>
            <c:extLst>
              <c:ext xmlns:c16="http://schemas.microsoft.com/office/drawing/2014/chart" uri="{C3380CC4-5D6E-409C-BE32-E72D297353CC}">
                <c16:uniqueId val="{00000005-3FA6-4194-BDC9-83C876320946}"/>
              </c:ext>
            </c:extLst>
          </c:dPt>
          <c:dPt>
            <c:idx val="3"/>
            <c:invertIfNegative val="0"/>
            <c:bubble3D val="0"/>
            <c:spPr>
              <a:solidFill>
                <a:srgbClr val="CD853F"/>
              </a:solidFill>
            </c:spPr>
            <c:extLst>
              <c:ext xmlns:c16="http://schemas.microsoft.com/office/drawing/2014/chart" uri="{C3380CC4-5D6E-409C-BE32-E72D297353CC}">
                <c16:uniqueId val="{00000007-3FA6-4194-BDC9-83C876320946}"/>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4</c:v>
                </c:pt>
                <c:pt idx="1">
                  <c:v>7</c:v>
                </c:pt>
                <c:pt idx="2">
                  <c:v>16</c:v>
                </c:pt>
                <c:pt idx="3">
                  <c:v>1</c:v>
                </c:pt>
              </c:numCache>
            </c:numRef>
          </c:val>
          <c:extLst>
            <c:ext xmlns:c16="http://schemas.microsoft.com/office/drawing/2014/chart" uri="{C3380CC4-5D6E-409C-BE32-E72D297353CC}">
              <c16:uniqueId val="{00000008-3FA6-4194-BDC9-83C876320946}"/>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BC68-4CCB-A76F-BEF5832B2F04}"/>
              </c:ext>
            </c:extLst>
          </c:dPt>
          <c:dPt>
            <c:idx val="1"/>
            <c:invertIfNegative val="0"/>
            <c:bubble3D val="0"/>
            <c:spPr>
              <a:solidFill>
                <a:srgbClr val="9ACD32"/>
              </a:solidFill>
            </c:spPr>
            <c:extLst>
              <c:ext xmlns:c16="http://schemas.microsoft.com/office/drawing/2014/chart" uri="{C3380CC4-5D6E-409C-BE32-E72D297353CC}">
                <c16:uniqueId val="{00000003-BC68-4CCB-A76F-BEF5832B2F04}"/>
              </c:ext>
            </c:extLst>
          </c:dPt>
          <c:dPt>
            <c:idx val="2"/>
            <c:invertIfNegative val="0"/>
            <c:bubble3D val="0"/>
            <c:spPr>
              <a:solidFill>
                <a:srgbClr val="708090"/>
              </a:solidFill>
            </c:spPr>
            <c:extLst>
              <c:ext xmlns:c16="http://schemas.microsoft.com/office/drawing/2014/chart" uri="{C3380CC4-5D6E-409C-BE32-E72D297353CC}">
                <c16:uniqueId val="{00000005-BC68-4CCB-A76F-BEF5832B2F04}"/>
              </c:ext>
            </c:extLst>
          </c:dPt>
          <c:dPt>
            <c:idx val="3"/>
            <c:invertIfNegative val="0"/>
            <c:bubble3D val="0"/>
            <c:spPr>
              <a:solidFill>
                <a:srgbClr val="CD853F"/>
              </a:solidFill>
            </c:spPr>
            <c:extLst>
              <c:ext xmlns:c16="http://schemas.microsoft.com/office/drawing/2014/chart" uri="{C3380CC4-5D6E-409C-BE32-E72D297353CC}">
                <c16:uniqueId val="{00000007-BC68-4CCB-A76F-BEF5832B2F04}"/>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18</c:v>
                </c:pt>
                <c:pt idx="1">
                  <c:v>14</c:v>
                </c:pt>
                <c:pt idx="2">
                  <c:v>45</c:v>
                </c:pt>
                <c:pt idx="3">
                  <c:v>21</c:v>
                </c:pt>
              </c:numCache>
            </c:numRef>
          </c:val>
          <c:extLst>
            <c:ext xmlns:c16="http://schemas.microsoft.com/office/drawing/2014/chart" uri="{C3380CC4-5D6E-409C-BE32-E72D297353CC}">
              <c16:uniqueId val="{00000008-BC68-4CCB-A76F-BEF5832B2F04}"/>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0051-4F1D-844A-7595957274EC}"/>
              </c:ext>
            </c:extLst>
          </c:dPt>
          <c:dPt>
            <c:idx val="1"/>
            <c:invertIfNegative val="0"/>
            <c:bubble3D val="0"/>
            <c:spPr>
              <a:solidFill>
                <a:srgbClr val="9ACD32"/>
              </a:solidFill>
            </c:spPr>
            <c:extLst>
              <c:ext xmlns:c16="http://schemas.microsoft.com/office/drawing/2014/chart" uri="{C3380CC4-5D6E-409C-BE32-E72D297353CC}">
                <c16:uniqueId val="{00000003-0051-4F1D-844A-7595957274EC}"/>
              </c:ext>
            </c:extLst>
          </c:dPt>
          <c:dPt>
            <c:idx val="2"/>
            <c:invertIfNegative val="0"/>
            <c:bubble3D val="0"/>
            <c:spPr>
              <a:solidFill>
                <a:srgbClr val="708090"/>
              </a:solidFill>
            </c:spPr>
            <c:extLst>
              <c:ext xmlns:c16="http://schemas.microsoft.com/office/drawing/2014/chart" uri="{C3380CC4-5D6E-409C-BE32-E72D297353CC}">
                <c16:uniqueId val="{00000005-0051-4F1D-844A-7595957274EC}"/>
              </c:ext>
            </c:extLst>
          </c:dPt>
          <c:dPt>
            <c:idx val="3"/>
            <c:invertIfNegative val="0"/>
            <c:bubble3D val="0"/>
            <c:spPr>
              <a:solidFill>
                <a:srgbClr val="CD853F"/>
              </a:solidFill>
            </c:spPr>
            <c:extLst>
              <c:ext xmlns:c16="http://schemas.microsoft.com/office/drawing/2014/chart" uri="{C3380CC4-5D6E-409C-BE32-E72D297353CC}">
                <c16:uniqueId val="{00000007-0051-4F1D-844A-7595957274EC}"/>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33</c:v>
                </c:pt>
                <c:pt idx="1">
                  <c:v>41</c:v>
                </c:pt>
                <c:pt idx="2">
                  <c:v>30</c:v>
                </c:pt>
                <c:pt idx="3">
                  <c:v>49</c:v>
                </c:pt>
              </c:numCache>
            </c:numRef>
          </c:val>
          <c:extLst>
            <c:ext xmlns:c16="http://schemas.microsoft.com/office/drawing/2014/chart" uri="{C3380CC4-5D6E-409C-BE32-E72D297353CC}">
              <c16:uniqueId val="{00000008-0051-4F1D-844A-7595957274EC}"/>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18CE-4172-B513-77E7403034A0}"/>
              </c:ext>
            </c:extLst>
          </c:dPt>
          <c:dPt>
            <c:idx val="1"/>
            <c:invertIfNegative val="0"/>
            <c:bubble3D val="0"/>
            <c:spPr>
              <a:solidFill>
                <a:srgbClr val="9ACD32"/>
              </a:solidFill>
            </c:spPr>
            <c:extLst>
              <c:ext xmlns:c16="http://schemas.microsoft.com/office/drawing/2014/chart" uri="{C3380CC4-5D6E-409C-BE32-E72D297353CC}">
                <c16:uniqueId val="{00000003-18CE-4172-B513-77E7403034A0}"/>
              </c:ext>
            </c:extLst>
          </c:dPt>
          <c:dPt>
            <c:idx val="2"/>
            <c:invertIfNegative val="0"/>
            <c:bubble3D val="0"/>
            <c:spPr>
              <a:solidFill>
                <a:srgbClr val="708090"/>
              </a:solidFill>
            </c:spPr>
            <c:extLst>
              <c:ext xmlns:c16="http://schemas.microsoft.com/office/drawing/2014/chart" uri="{C3380CC4-5D6E-409C-BE32-E72D297353CC}">
                <c16:uniqueId val="{00000005-18CE-4172-B513-77E7403034A0}"/>
              </c:ext>
            </c:extLst>
          </c:dPt>
          <c:dPt>
            <c:idx val="3"/>
            <c:invertIfNegative val="0"/>
            <c:bubble3D val="0"/>
            <c:spPr>
              <a:solidFill>
                <a:srgbClr val="CD853F"/>
              </a:solidFill>
            </c:spPr>
            <c:extLst>
              <c:ext xmlns:c16="http://schemas.microsoft.com/office/drawing/2014/chart" uri="{C3380CC4-5D6E-409C-BE32-E72D297353CC}">
                <c16:uniqueId val="{00000007-18CE-4172-B513-77E7403034A0}"/>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50</c:v>
                </c:pt>
                <c:pt idx="1">
                  <c:v>89</c:v>
                </c:pt>
                <c:pt idx="2">
                  <c:v>38</c:v>
                </c:pt>
                <c:pt idx="3">
                  <c:v>36</c:v>
                </c:pt>
              </c:numCache>
            </c:numRef>
          </c:val>
          <c:extLst>
            <c:ext xmlns:c16="http://schemas.microsoft.com/office/drawing/2014/chart" uri="{C3380CC4-5D6E-409C-BE32-E72D297353CC}">
              <c16:uniqueId val="{00000008-18CE-4172-B513-77E7403034A0}"/>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6EF4-4ACB-BD80-68EA3DAE8EB5}"/>
              </c:ext>
            </c:extLst>
          </c:dPt>
          <c:dPt>
            <c:idx val="1"/>
            <c:invertIfNegative val="0"/>
            <c:bubble3D val="0"/>
            <c:spPr>
              <a:solidFill>
                <a:srgbClr val="9ACD32"/>
              </a:solidFill>
            </c:spPr>
            <c:extLst>
              <c:ext xmlns:c16="http://schemas.microsoft.com/office/drawing/2014/chart" uri="{C3380CC4-5D6E-409C-BE32-E72D297353CC}">
                <c16:uniqueId val="{00000003-6EF4-4ACB-BD80-68EA3DAE8EB5}"/>
              </c:ext>
            </c:extLst>
          </c:dPt>
          <c:dPt>
            <c:idx val="2"/>
            <c:invertIfNegative val="0"/>
            <c:bubble3D val="0"/>
            <c:spPr>
              <a:solidFill>
                <a:srgbClr val="708090"/>
              </a:solidFill>
            </c:spPr>
            <c:extLst>
              <c:ext xmlns:c16="http://schemas.microsoft.com/office/drawing/2014/chart" uri="{C3380CC4-5D6E-409C-BE32-E72D297353CC}">
                <c16:uniqueId val="{00000005-6EF4-4ACB-BD80-68EA3DAE8EB5}"/>
              </c:ext>
            </c:extLst>
          </c:dPt>
          <c:dPt>
            <c:idx val="3"/>
            <c:invertIfNegative val="0"/>
            <c:bubble3D val="0"/>
            <c:spPr>
              <a:solidFill>
                <a:srgbClr val="CD853F"/>
              </a:solidFill>
            </c:spPr>
            <c:extLst>
              <c:ext xmlns:c16="http://schemas.microsoft.com/office/drawing/2014/chart" uri="{C3380CC4-5D6E-409C-BE32-E72D297353CC}">
                <c16:uniqueId val="{00000007-6EF4-4ACB-BD80-68EA3DAE8EB5}"/>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48</c:v>
                </c:pt>
                <c:pt idx="1">
                  <c:v>67</c:v>
                </c:pt>
                <c:pt idx="2">
                  <c:v>32</c:v>
                </c:pt>
                <c:pt idx="3">
                  <c:v>19</c:v>
                </c:pt>
              </c:numCache>
            </c:numRef>
          </c:val>
          <c:extLst>
            <c:ext xmlns:c16="http://schemas.microsoft.com/office/drawing/2014/chart" uri="{C3380CC4-5D6E-409C-BE32-E72D297353CC}">
              <c16:uniqueId val="{00000008-6EF4-4ACB-BD80-68EA3DAE8EB5}"/>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Where do you see your priority leadership education needs between September 2021 - September 2022? Please select all that apply.</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9C24-4B8F-ACEA-4F3B280C8DC5}"/>
              </c:ext>
            </c:extLst>
          </c:dPt>
          <c:dPt>
            <c:idx val="1"/>
            <c:invertIfNegative val="0"/>
            <c:bubble3D val="0"/>
            <c:spPr>
              <a:solidFill>
                <a:srgbClr val="9ACD32"/>
              </a:solidFill>
            </c:spPr>
            <c:extLst>
              <c:ext xmlns:c16="http://schemas.microsoft.com/office/drawing/2014/chart" uri="{C3380CC4-5D6E-409C-BE32-E72D297353CC}">
                <c16:uniqueId val="{00000003-9C24-4B8F-ACEA-4F3B280C8DC5}"/>
              </c:ext>
            </c:extLst>
          </c:dPt>
          <c:dPt>
            <c:idx val="2"/>
            <c:invertIfNegative val="0"/>
            <c:bubble3D val="0"/>
            <c:spPr>
              <a:solidFill>
                <a:srgbClr val="708090"/>
              </a:solidFill>
            </c:spPr>
            <c:extLst>
              <c:ext xmlns:c16="http://schemas.microsoft.com/office/drawing/2014/chart" uri="{C3380CC4-5D6E-409C-BE32-E72D297353CC}">
                <c16:uniqueId val="{00000005-9C24-4B8F-ACEA-4F3B280C8DC5}"/>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Leadership - beginning</c:v>
                </c:pt>
                <c:pt idx="1">
                  <c:v>Leadership - developing</c:v>
                </c:pt>
                <c:pt idx="2">
                  <c:v>Leadership - extending</c:v>
                </c:pt>
              </c:strCache>
            </c:strRef>
          </c:cat>
          <c:val>
            <c:numRef>
              <c:f>Sheet1!$B$2:$B$4</c:f>
              <c:numCache>
                <c:formatCode>0</c:formatCode>
                <c:ptCount val="3"/>
                <c:pt idx="0">
                  <c:v>225</c:v>
                </c:pt>
                <c:pt idx="1">
                  <c:v>265</c:v>
                </c:pt>
                <c:pt idx="2">
                  <c:v>160</c:v>
                </c:pt>
              </c:numCache>
            </c:numRef>
          </c:val>
          <c:extLst>
            <c:ext xmlns:c16="http://schemas.microsoft.com/office/drawing/2014/chart" uri="{C3380CC4-5D6E-409C-BE32-E72D297353CC}">
              <c16:uniqueId val="{00000006-9C24-4B8F-ACEA-4F3B280C8DC5}"/>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722E-400E-87F2-EE478C11B2A8}"/>
              </c:ext>
            </c:extLst>
          </c:dPt>
          <c:dPt>
            <c:idx val="1"/>
            <c:invertIfNegative val="0"/>
            <c:bubble3D val="0"/>
            <c:spPr>
              <a:solidFill>
                <a:srgbClr val="9ACD32"/>
              </a:solidFill>
            </c:spPr>
            <c:extLst>
              <c:ext xmlns:c16="http://schemas.microsoft.com/office/drawing/2014/chart" uri="{C3380CC4-5D6E-409C-BE32-E72D297353CC}">
                <c16:uniqueId val="{00000003-722E-400E-87F2-EE478C11B2A8}"/>
              </c:ext>
            </c:extLst>
          </c:dPt>
          <c:dPt>
            <c:idx val="2"/>
            <c:invertIfNegative val="0"/>
            <c:bubble3D val="0"/>
            <c:spPr>
              <a:solidFill>
                <a:srgbClr val="708090"/>
              </a:solidFill>
            </c:spPr>
            <c:extLst>
              <c:ext xmlns:c16="http://schemas.microsoft.com/office/drawing/2014/chart" uri="{C3380CC4-5D6E-409C-BE32-E72D297353CC}">
                <c16:uniqueId val="{00000005-722E-400E-87F2-EE478C11B2A8}"/>
              </c:ext>
            </c:extLst>
          </c:dPt>
          <c:dPt>
            <c:idx val="3"/>
            <c:invertIfNegative val="0"/>
            <c:bubble3D val="0"/>
            <c:spPr>
              <a:solidFill>
                <a:srgbClr val="CD853F"/>
              </a:solidFill>
            </c:spPr>
            <c:extLst>
              <c:ext xmlns:c16="http://schemas.microsoft.com/office/drawing/2014/chart" uri="{C3380CC4-5D6E-409C-BE32-E72D297353CC}">
                <c16:uniqueId val="{00000007-722E-400E-87F2-EE478C11B2A8}"/>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89</c:v>
                </c:pt>
                <c:pt idx="1">
                  <c:v>111</c:v>
                </c:pt>
                <c:pt idx="2">
                  <c:v>13</c:v>
                </c:pt>
                <c:pt idx="3">
                  <c:v>8</c:v>
                </c:pt>
              </c:numCache>
            </c:numRef>
          </c:val>
          <c:extLst>
            <c:ext xmlns:c16="http://schemas.microsoft.com/office/drawing/2014/chart" uri="{C3380CC4-5D6E-409C-BE32-E72D297353CC}">
              <c16:uniqueId val="{00000008-722E-400E-87F2-EE478C11B2A8}"/>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career level best describes your role? (definitions: Scottish Government 2018)</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A1FC-4077-8B8F-4658E656572A}"/>
              </c:ext>
            </c:extLst>
          </c:dPt>
          <c:dPt>
            <c:idx val="1"/>
            <c:invertIfNegative val="0"/>
            <c:bubble3D val="0"/>
            <c:spPr>
              <a:solidFill>
                <a:srgbClr val="9ACD32"/>
              </a:solidFill>
            </c:spPr>
            <c:extLst>
              <c:ext xmlns:c16="http://schemas.microsoft.com/office/drawing/2014/chart" uri="{C3380CC4-5D6E-409C-BE32-E72D297353CC}">
                <c16:uniqueId val="{00000003-A1FC-4077-8B8F-4658E656572A}"/>
              </c:ext>
            </c:extLst>
          </c:dPt>
          <c:dPt>
            <c:idx val="2"/>
            <c:invertIfNegative val="0"/>
            <c:bubble3D val="0"/>
            <c:spPr>
              <a:solidFill>
                <a:srgbClr val="708090"/>
              </a:solidFill>
            </c:spPr>
            <c:extLst>
              <c:ext xmlns:c16="http://schemas.microsoft.com/office/drawing/2014/chart" uri="{C3380CC4-5D6E-409C-BE32-E72D297353CC}">
                <c16:uniqueId val="{00000005-A1FC-4077-8B8F-4658E656572A}"/>
              </c:ext>
            </c:extLst>
          </c:dPt>
          <c:dPt>
            <c:idx val="3"/>
            <c:invertIfNegative val="0"/>
            <c:bubble3D val="0"/>
            <c:spPr>
              <a:solidFill>
                <a:srgbClr val="CD853F"/>
              </a:solidFill>
            </c:spPr>
            <c:extLst>
              <c:ext xmlns:c16="http://schemas.microsoft.com/office/drawing/2014/chart" uri="{C3380CC4-5D6E-409C-BE32-E72D297353CC}">
                <c16:uniqueId val="{00000007-A1FC-4077-8B8F-4658E656572A}"/>
              </c:ext>
            </c:extLst>
          </c:dPt>
          <c:dPt>
            <c:idx val="4"/>
            <c:invertIfNegative val="0"/>
            <c:bubble3D val="0"/>
            <c:spPr>
              <a:solidFill>
                <a:srgbClr val="B22222"/>
              </a:solidFill>
            </c:spPr>
            <c:extLst>
              <c:ext xmlns:c16="http://schemas.microsoft.com/office/drawing/2014/chart" uri="{C3380CC4-5D6E-409C-BE32-E72D297353CC}">
                <c16:uniqueId val="{00000009-A1FC-4077-8B8F-4658E656572A}"/>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Level 5 Practitioner - Registered General Practice Nurse. That is works alone without direct support, undertaking and reporting on autonomous decisions made in practice</c:v>
                </c:pt>
                <c:pt idx="1">
                  <c:v>Level 6 Senior Practitioner - Senior General Practice Nurse. That is involved in long-term condition management and care co-ordination involving clinical decision-making and accountability for highly complex patients/clients</c:v>
                </c:pt>
                <c:pt idx="2">
                  <c:v>Level 7 Lead General Practice Nurse. That is a Nurse Team Leader, with in-depth knowledge of long-term conditions; leads and supports the nursing team in a managerial and professional capacity, including clinical decision-making.</c:v>
                </c:pt>
                <c:pt idx="3">
                  <c:v>Level 7 Advanced Practitioner. That is at a Senior level of advanced clinical decision-making and accountability for highly complex patients/clients</c:v>
                </c:pt>
                <c:pt idx="4">
                  <c:v>Level 8 Consultant Nurse</c:v>
                </c:pt>
              </c:strCache>
            </c:strRef>
          </c:cat>
          <c:val>
            <c:numRef>
              <c:f>Sheet1!$B$2:$B$6</c:f>
              <c:numCache>
                <c:formatCode>0</c:formatCode>
                <c:ptCount val="5"/>
                <c:pt idx="0">
                  <c:v>142</c:v>
                </c:pt>
                <c:pt idx="1">
                  <c:v>225</c:v>
                </c:pt>
                <c:pt idx="2">
                  <c:v>88</c:v>
                </c:pt>
                <c:pt idx="3">
                  <c:v>138</c:v>
                </c:pt>
                <c:pt idx="4">
                  <c:v>9</c:v>
                </c:pt>
              </c:numCache>
            </c:numRef>
          </c:val>
          <c:extLst>
            <c:ext xmlns:c16="http://schemas.microsoft.com/office/drawing/2014/chart" uri="{C3380CC4-5D6E-409C-BE32-E72D297353CC}">
              <c16:uniqueId val="{0000000A-A1FC-4077-8B8F-4658E656572A}"/>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28DF-4CEE-947E-DB3729CE5EA9}"/>
              </c:ext>
            </c:extLst>
          </c:dPt>
          <c:dPt>
            <c:idx val="1"/>
            <c:invertIfNegative val="0"/>
            <c:bubble3D val="0"/>
            <c:spPr>
              <a:solidFill>
                <a:srgbClr val="9ACD32"/>
              </a:solidFill>
            </c:spPr>
            <c:extLst>
              <c:ext xmlns:c16="http://schemas.microsoft.com/office/drawing/2014/chart" uri="{C3380CC4-5D6E-409C-BE32-E72D297353CC}">
                <c16:uniqueId val="{00000003-28DF-4CEE-947E-DB3729CE5EA9}"/>
              </c:ext>
            </c:extLst>
          </c:dPt>
          <c:dPt>
            <c:idx val="2"/>
            <c:invertIfNegative val="0"/>
            <c:bubble3D val="0"/>
            <c:spPr>
              <a:solidFill>
                <a:srgbClr val="708090"/>
              </a:solidFill>
            </c:spPr>
            <c:extLst>
              <c:ext xmlns:c16="http://schemas.microsoft.com/office/drawing/2014/chart" uri="{C3380CC4-5D6E-409C-BE32-E72D297353CC}">
                <c16:uniqueId val="{00000005-28DF-4CEE-947E-DB3729CE5EA9}"/>
              </c:ext>
            </c:extLst>
          </c:dPt>
          <c:dPt>
            <c:idx val="3"/>
            <c:invertIfNegative val="0"/>
            <c:bubble3D val="0"/>
            <c:spPr>
              <a:solidFill>
                <a:srgbClr val="CD853F"/>
              </a:solidFill>
            </c:spPr>
            <c:extLst>
              <c:ext xmlns:c16="http://schemas.microsoft.com/office/drawing/2014/chart" uri="{C3380CC4-5D6E-409C-BE32-E72D297353CC}">
                <c16:uniqueId val="{00000007-28DF-4CEE-947E-DB3729CE5EA9}"/>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111</c:v>
                </c:pt>
                <c:pt idx="1">
                  <c:v>126</c:v>
                </c:pt>
                <c:pt idx="2">
                  <c:v>13</c:v>
                </c:pt>
                <c:pt idx="3">
                  <c:v>14</c:v>
                </c:pt>
              </c:numCache>
            </c:numRef>
          </c:val>
          <c:extLst>
            <c:ext xmlns:c16="http://schemas.microsoft.com/office/drawing/2014/chart" uri="{C3380CC4-5D6E-409C-BE32-E72D297353CC}">
              <c16:uniqueId val="{00000008-28DF-4CEE-947E-DB3729CE5EA9}"/>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ED1B-4AD6-856F-83DB3D1BB34A}"/>
              </c:ext>
            </c:extLst>
          </c:dPt>
          <c:dPt>
            <c:idx val="1"/>
            <c:invertIfNegative val="0"/>
            <c:bubble3D val="0"/>
            <c:spPr>
              <a:solidFill>
                <a:srgbClr val="9ACD32"/>
              </a:solidFill>
            </c:spPr>
            <c:extLst>
              <c:ext xmlns:c16="http://schemas.microsoft.com/office/drawing/2014/chart" uri="{C3380CC4-5D6E-409C-BE32-E72D297353CC}">
                <c16:uniqueId val="{00000003-ED1B-4AD6-856F-83DB3D1BB34A}"/>
              </c:ext>
            </c:extLst>
          </c:dPt>
          <c:dPt>
            <c:idx val="2"/>
            <c:invertIfNegative val="0"/>
            <c:bubble3D val="0"/>
            <c:spPr>
              <a:solidFill>
                <a:srgbClr val="708090"/>
              </a:solidFill>
            </c:spPr>
            <c:extLst>
              <c:ext xmlns:c16="http://schemas.microsoft.com/office/drawing/2014/chart" uri="{C3380CC4-5D6E-409C-BE32-E72D297353CC}">
                <c16:uniqueId val="{00000005-ED1B-4AD6-856F-83DB3D1BB34A}"/>
              </c:ext>
            </c:extLst>
          </c:dPt>
          <c:dPt>
            <c:idx val="3"/>
            <c:invertIfNegative val="0"/>
            <c:bubble3D val="0"/>
            <c:spPr>
              <a:solidFill>
                <a:srgbClr val="CD853F"/>
              </a:solidFill>
            </c:spPr>
            <c:extLst>
              <c:ext xmlns:c16="http://schemas.microsoft.com/office/drawing/2014/chart" uri="{C3380CC4-5D6E-409C-BE32-E72D297353CC}">
                <c16:uniqueId val="{00000007-ED1B-4AD6-856F-83DB3D1BB34A}"/>
              </c:ext>
            </c:extLst>
          </c:dPt>
          <c:dLbls>
            <c:numFmt formatCode="0.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0.0%</c:formatCode>
                <c:ptCount val="4"/>
                <c:pt idx="0">
                  <c:v>0.47468354430379744</c:v>
                </c:pt>
                <c:pt idx="1">
                  <c:v>0.36708860759493672</c:v>
                </c:pt>
                <c:pt idx="2">
                  <c:v>6.9620253164556958E-2</c:v>
                </c:pt>
                <c:pt idx="3">
                  <c:v>8.8607594936708861E-2</c:v>
                </c:pt>
              </c:numCache>
            </c:numRef>
          </c:val>
          <c:extLst>
            <c:ext xmlns:c16="http://schemas.microsoft.com/office/drawing/2014/chart" uri="{C3380CC4-5D6E-409C-BE32-E72D297353CC}">
              <c16:uniqueId val="{00000008-ED1B-4AD6-856F-83DB3D1BB34A}"/>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ax val="1"/>
          <c:min val="0"/>
        </c:scaling>
        <c:delete val="0"/>
        <c:axPos val="l"/>
        <c:majorGridlines>
          <c:spPr>
            <a:ln w="12700" cmpd="sng">
              <a:solidFill>
                <a:srgbClr val="D3D3D3"/>
              </a:solidFill>
              <a:prstDash val="solid"/>
            </a:ln>
          </c:spPr>
        </c:majorGridlines>
        <c:title>
          <c:tx>
            <c:rich>
              <a:bodyPr/>
              <a:lstStyle/>
              <a:p>
                <a:pPr>
                  <a:defRPr sz="1000"/>
                </a:pPr>
                <a:r>
                  <a:rPr lang="en-GB" b="0"/>
                  <a:t>Percent</a:t>
                </a:r>
              </a:p>
            </c:rich>
          </c:tx>
          <c:overlay val="0"/>
        </c:title>
        <c:numFmt formatCode="0%"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Where do you see your priority facilitation of learning education needs between September 2021 - September 2022? Please select all that apply.</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6B5F-4E78-8971-C98A07BFC642}"/>
              </c:ext>
            </c:extLst>
          </c:dPt>
          <c:dPt>
            <c:idx val="1"/>
            <c:invertIfNegative val="0"/>
            <c:bubble3D val="0"/>
            <c:spPr>
              <a:solidFill>
                <a:srgbClr val="9ACD32"/>
              </a:solidFill>
            </c:spPr>
            <c:extLst>
              <c:ext xmlns:c16="http://schemas.microsoft.com/office/drawing/2014/chart" uri="{C3380CC4-5D6E-409C-BE32-E72D297353CC}">
                <c16:uniqueId val="{00000003-6B5F-4E78-8971-C98A07BFC642}"/>
              </c:ext>
            </c:extLst>
          </c:dPt>
          <c:dPt>
            <c:idx val="2"/>
            <c:invertIfNegative val="0"/>
            <c:bubble3D val="0"/>
            <c:spPr>
              <a:solidFill>
                <a:srgbClr val="708090"/>
              </a:solidFill>
            </c:spPr>
            <c:extLst>
              <c:ext xmlns:c16="http://schemas.microsoft.com/office/drawing/2014/chart" uri="{C3380CC4-5D6E-409C-BE32-E72D297353CC}">
                <c16:uniqueId val="{00000005-6B5F-4E78-8971-C98A07BFC642}"/>
              </c:ext>
            </c:extLst>
          </c:dPt>
          <c:dPt>
            <c:idx val="3"/>
            <c:invertIfNegative val="0"/>
            <c:bubble3D val="0"/>
            <c:spPr>
              <a:solidFill>
                <a:srgbClr val="CD853F"/>
              </a:solidFill>
            </c:spPr>
            <c:extLst>
              <c:ext xmlns:c16="http://schemas.microsoft.com/office/drawing/2014/chart" uri="{C3380CC4-5D6E-409C-BE32-E72D297353CC}">
                <c16:uniqueId val="{00000007-6B5F-4E78-8971-C98A07BFC642}"/>
              </c:ext>
            </c:extLst>
          </c:dPt>
          <c:dPt>
            <c:idx val="4"/>
            <c:invertIfNegative val="0"/>
            <c:bubble3D val="0"/>
            <c:spPr>
              <a:solidFill>
                <a:srgbClr val="B22222"/>
              </a:solidFill>
            </c:spPr>
            <c:extLst>
              <c:ext xmlns:c16="http://schemas.microsoft.com/office/drawing/2014/chart" uri="{C3380CC4-5D6E-409C-BE32-E72D297353CC}">
                <c16:uniqueId val="{00000009-6B5F-4E78-8971-C98A07BFC642}"/>
              </c:ext>
            </c:extLst>
          </c:dPt>
          <c:dPt>
            <c:idx val="5"/>
            <c:invertIfNegative val="0"/>
            <c:bubble3D val="0"/>
            <c:spPr>
              <a:solidFill>
                <a:srgbClr val="FFA500"/>
              </a:solidFill>
            </c:spPr>
            <c:extLst>
              <c:ext xmlns:c16="http://schemas.microsoft.com/office/drawing/2014/chart" uri="{C3380CC4-5D6E-409C-BE32-E72D297353CC}">
                <c16:uniqueId val="{0000000B-6B5F-4E78-8971-C98A07BFC642}"/>
              </c:ext>
            </c:extLst>
          </c:dPt>
          <c:dLbls>
            <c:numFmt formatCode="0.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Supporting own and other's learning and development</c:v>
                </c:pt>
                <c:pt idx="1">
                  <c:v>Coaching</c:v>
                </c:pt>
                <c:pt idx="2">
                  <c:v>Clinical Supervision</c:v>
                </c:pt>
                <c:pt idx="3">
                  <c:v>Practice Assessor</c:v>
                </c:pt>
                <c:pt idx="4">
                  <c:v>Practice Supervisor</c:v>
                </c:pt>
                <c:pt idx="5">
                  <c:v>Educator</c:v>
                </c:pt>
              </c:strCache>
            </c:strRef>
          </c:cat>
          <c:val>
            <c:numRef>
              <c:f>Sheet1!$B$2:$B$7</c:f>
              <c:numCache>
                <c:formatCode>0.0%</c:formatCode>
                <c:ptCount val="6"/>
                <c:pt idx="0">
                  <c:v>0.90443686006825941</c:v>
                </c:pt>
                <c:pt idx="1">
                  <c:v>0.17235494880546076</c:v>
                </c:pt>
                <c:pt idx="2">
                  <c:v>0.39590443686006827</c:v>
                </c:pt>
                <c:pt idx="3">
                  <c:v>0.15187713310580206</c:v>
                </c:pt>
                <c:pt idx="4">
                  <c:v>0.21843003412969283</c:v>
                </c:pt>
                <c:pt idx="5">
                  <c:v>0.2235494880546075</c:v>
                </c:pt>
              </c:numCache>
            </c:numRef>
          </c:val>
          <c:extLst>
            <c:ext xmlns:c16="http://schemas.microsoft.com/office/drawing/2014/chart" uri="{C3380CC4-5D6E-409C-BE32-E72D297353CC}">
              <c16:uniqueId val="{0000000C-6B5F-4E78-8971-C98A07BFC642}"/>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ax val="1"/>
          <c:min val="0"/>
        </c:scaling>
        <c:delete val="0"/>
        <c:axPos val="l"/>
        <c:majorGridlines>
          <c:spPr>
            <a:ln w="12700" cmpd="sng">
              <a:solidFill>
                <a:srgbClr val="D3D3D3"/>
              </a:solidFill>
              <a:prstDash val="solid"/>
            </a:ln>
          </c:spPr>
        </c:majorGridlines>
        <c:title>
          <c:tx>
            <c:rich>
              <a:bodyPr/>
              <a:lstStyle/>
              <a:p>
                <a:pPr>
                  <a:defRPr sz="1000"/>
                </a:pPr>
                <a:r>
                  <a:rPr lang="en-GB" b="0"/>
                  <a:t>Percent</a:t>
                </a:r>
              </a:p>
            </c:rich>
          </c:tx>
          <c:overlay val="0"/>
        </c:title>
        <c:numFmt formatCode="0%"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Where do you see your priority evidence, research and development education needs between September 2021 - September 2022? Please select all that apply.</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A48B-48CA-A934-55113C445969}"/>
              </c:ext>
            </c:extLst>
          </c:dPt>
          <c:dPt>
            <c:idx val="1"/>
            <c:invertIfNegative val="0"/>
            <c:bubble3D val="0"/>
            <c:spPr>
              <a:solidFill>
                <a:srgbClr val="9ACD32"/>
              </a:solidFill>
            </c:spPr>
            <c:extLst>
              <c:ext xmlns:c16="http://schemas.microsoft.com/office/drawing/2014/chart" uri="{C3380CC4-5D6E-409C-BE32-E72D297353CC}">
                <c16:uniqueId val="{00000003-A48B-48CA-A934-55113C445969}"/>
              </c:ext>
            </c:extLst>
          </c:dPt>
          <c:dLbls>
            <c:numFmt formatCode="0.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Research</c:v>
                </c:pt>
                <c:pt idx="1">
                  <c:v>Quality Improvement</c:v>
                </c:pt>
              </c:strCache>
            </c:strRef>
          </c:cat>
          <c:val>
            <c:numRef>
              <c:f>Sheet1!$B$2:$B$3</c:f>
              <c:numCache>
                <c:formatCode>0.0%</c:formatCode>
                <c:ptCount val="2"/>
                <c:pt idx="0">
                  <c:v>0.33532934131736525</c:v>
                </c:pt>
                <c:pt idx="1">
                  <c:v>0.87425149700598803</c:v>
                </c:pt>
              </c:numCache>
            </c:numRef>
          </c:val>
          <c:extLst>
            <c:ext xmlns:c16="http://schemas.microsoft.com/office/drawing/2014/chart" uri="{C3380CC4-5D6E-409C-BE32-E72D297353CC}">
              <c16:uniqueId val="{00000004-A48B-48CA-A934-55113C445969}"/>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ax val="1"/>
          <c:min val="0"/>
        </c:scaling>
        <c:delete val="0"/>
        <c:axPos val="l"/>
        <c:majorGridlines>
          <c:spPr>
            <a:ln w="12700" cmpd="sng">
              <a:solidFill>
                <a:srgbClr val="D3D3D3"/>
              </a:solidFill>
              <a:prstDash val="solid"/>
            </a:ln>
          </c:spPr>
        </c:majorGridlines>
        <c:title>
          <c:tx>
            <c:rich>
              <a:bodyPr/>
              <a:lstStyle/>
              <a:p>
                <a:pPr>
                  <a:defRPr sz="1000"/>
                </a:pPr>
                <a:r>
                  <a:rPr lang="en-GB" b="0"/>
                  <a:t>Percent</a:t>
                </a:r>
              </a:p>
            </c:rich>
          </c:tx>
          <c:overlay val="0"/>
        </c:title>
        <c:numFmt formatCode="0%"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Select the nearest statement that reflects your career aspirations</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75ED-4EB7-A55D-9FA181363FE3}"/>
              </c:ext>
            </c:extLst>
          </c:dPt>
          <c:dPt>
            <c:idx val="1"/>
            <c:invertIfNegative val="0"/>
            <c:bubble3D val="0"/>
            <c:spPr>
              <a:solidFill>
                <a:srgbClr val="9ACD32"/>
              </a:solidFill>
            </c:spPr>
            <c:extLst>
              <c:ext xmlns:c16="http://schemas.microsoft.com/office/drawing/2014/chart" uri="{C3380CC4-5D6E-409C-BE32-E72D297353CC}">
                <c16:uniqueId val="{00000003-75ED-4EB7-A55D-9FA181363FE3}"/>
              </c:ext>
            </c:extLst>
          </c:dPt>
          <c:dPt>
            <c:idx val="2"/>
            <c:invertIfNegative val="0"/>
            <c:bubble3D val="0"/>
            <c:spPr>
              <a:solidFill>
                <a:srgbClr val="708090"/>
              </a:solidFill>
            </c:spPr>
            <c:extLst>
              <c:ext xmlns:c16="http://schemas.microsoft.com/office/drawing/2014/chart" uri="{C3380CC4-5D6E-409C-BE32-E72D297353CC}">
                <c16:uniqueId val="{00000005-75ED-4EB7-A55D-9FA181363FE3}"/>
              </c:ext>
            </c:extLst>
          </c:dPt>
          <c:dPt>
            <c:idx val="3"/>
            <c:invertIfNegative val="0"/>
            <c:bubble3D val="0"/>
            <c:spPr>
              <a:solidFill>
                <a:srgbClr val="CD853F"/>
              </a:solidFill>
            </c:spPr>
            <c:extLst>
              <c:ext xmlns:c16="http://schemas.microsoft.com/office/drawing/2014/chart" uri="{C3380CC4-5D6E-409C-BE32-E72D297353CC}">
                <c16:uniqueId val="{00000007-75ED-4EB7-A55D-9FA181363FE3}"/>
              </c:ext>
            </c:extLst>
          </c:dPt>
          <c:dPt>
            <c:idx val="4"/>
            <c:invertIfNegative val="0"/>
            <c:bubble3D val="0"/>
            <c:spPr>
              <a:solidFill>
                <a:srgbClr val="B22222"/>
              </a:solidFill>
            </c:spPr>
            <c:extLst>
              <c:ext xmlns:c16="http://schemas.microsoft.com/office/drawing/2014/chart" uri="{C3380CC4-5D6E-409C-BE32-E72D297353CC}">
                <c16:uniqueId val="{00000009-75ED-4EB7-A55D-9FA181363FE3}"/>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I want to develop in my current post</c:v>
                </c:pt>
                <c:pt idx="1">
                  <c:v>I want to move to an alternative post in general practice</c:v>
                </c:pt>
                <c:pt idx="2">
                  <c:v>I want to aspire to a promoted post in general practice</c:v>
                </c:pt>
                <c:pt idx="3">
                  <c:v>I want to aspire to a post out-with general practice</c:v>
                </c:pt>
                <c:pt idx="4">
                  <c:v>I want to aim to retire/ leave post in next two years</c:v>
                </c:pt>
              </c:strCache>
            </c:strRef>
          </c:cat>
          <c:val>
            <c:numRef>
              <c:f>Sheet1!$B$2:$B$6</c:f>
              <c:numCache>
                <c:formatCode>0</c:formatCode>
                <c:ptCount val="5"/>
                <c:pt idx="0">
                  <c:v>361</c:v>
                </c:pt>
                <c:pt idx="1">
                  <c:v>10</c:v>
                </c:pt>
                <c:pt idx="2">
                  <c:v>83</c:v>
                </c:pt>
                <c:pt idx="3">
                  <c:v>16</c:v>
                </c:pt>
                <c:pt idx="4">
                  <c:v>112</c:v>
                </c:pt>
              </c:numCache>
            </c:numRef>
          </c:val>
          <c:extLst>
            <c:ext xmlns:c16="http://schemas.microsoft.com/office/drawing/2014/chart" uri="{C3380CC4-5D6E-409C-BE32-E72D297353CC}">
              <c16:uniqueId val="{0000000A-75ED-4EB7-A55D-9FA181363FE3}"/>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When do you prefer to study? (select all that apply)</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D3E2-4C2C-AA4A-CCA6267AA874}"/>
              </c:ext>
            </c:extLst>
          </c:dPt>
          <c:dPt>
            <c:idx val="1"/>
            <c:invertIfNegative val="0"/>
            <c:bubble3D val="0"/>
            <c:spPr>
              <a:solidFill>
                <a:srgbClr val="9ACD32"/>
              </a:solidFill>
            </c:spPr>
            <c:extLst>
              <c:ext xmlns:c16="http://schemas.microsoft.com/office/drawing/2014/chart" uri="{C3380CC4-5D6E-409C-BE32-E72D297353CC}">
                <c16:uniqueId val="{00000003-D3E2-4C2C-AA4A-CCA6267AA874}"/>
              </c:ext>
            </c:extLst>
          </c:dPt>
          <c:dPt>
            <c:idx val="2"/>
            <c:invertIfNegative val="0"/>
            <c:bubble3D val="0"/>
            <c:spPr>
              <a:solidFill>
                <a:srgbClr val="708090"/>
              </a:solidFill>
            </c:spPr>
            <c:extLst>
              <c:ext xmlns:c16="http://schemas.microsoft.com/office/drawing/2014/chart" uri="{C3380CC4-5D6E-409C-BE32-E72D297353CC}">
                <c16:uniqueId val="{00000005-D3E2-4C2C-AA4A-CCA6267AA874}"/>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Weekday office hours</c:v>
                </c:pt>
                <c:pt idx="1">
                  <c:v>Weekday evening</c:v>
                </c:pt>
                <c:pt idx="2">
                  <c:v>Weekend</c:v>
                </c:pt>
              </c:strCache>
            </c:strRef>
          </c:cat>
          <c:val>
            <c:numRef>
              <c:f>Sheet1!$B$2:$B$4</c:f>
              <c:numCache>
                <c:formatCode>0</c:formatCode>
                <c:ptCount val="3"/>
                <c:pt idx="0">
                  <c:v>447</c:v>
                </c:pt>
                <c:pt idx="1">
                  <c:v>258</c:v>
                </c:pt>
                <c:pt idx="2">
                  <c:v>188</c:v>
                </c:pt>
              </c:numCache>
            </c:numRef>
          </c:val>
          <c:extLst>
            <c:ext xmlns:c16="http://schemas.microsoft.com/office/drawing/2014/chart" uri="{C3380CC4-5D6E-409C-BE32-E72D297353CC}">
              <c16:uniqueId val="{00000006-D3E2-4C2C-AA4A-CCA6267AA874}"/>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Where do you see your priority clinical education needs between September 2021 - September 2022? Please select all that apply.</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5C04-440D-AE27-E25EA3D43754}"/>
              </c:ext>
            </c:extLst>
          </c:dPt>
          <c:dPt>
            <c:idx val="1"/>
            <c:invertIfNegative val="0"/>
            <c:bubble3D val="0"/>
            <c:spPr>
              <a:solidFill>
                <a:srgbClr val="9ACD32"/>
              </a:solidFill>
            </c:spPr>
            <c:extLst>
              <c:ext xmlns:c16="http://schemas.microsoft.com/office/drawing/2014/chart" uri="{C3380CC4-5D6E-409C-BE32-E72D297353CC}">
                <c16:uniqueId val="{00000003-5C04-440D-AE27-E25EA3D43754}"/>
              </c:ext>
            </c:extLst>
          </c:dPt>
          <c:dPt>
            <c:idx val="2"/>
            <c:invertIfNegative val="0"/>
            <c:bubble3D val="0"/>
            <c:spPr>
              <a:solidFill>
                <a:srgbClr val="708090"/>
              </a:solidFill>
            </c:spPr>
            <c:extLst>
              <c:ext xmlns:c16="http://schemas.microsoft.com/office/drawing/2014/chart" uri="{C3380CC4-5D6E-409C-BE32-E72D297353CC}">
                <c16:uniqueId val="{00000005-5C04-440D-AE27-E25EA3D43754}"/>
              </c:ext>
            </c:extLst>
          </c:dPt>
          <c:dPt>
            <c:idx val="3"/>
            <c:invertIfNegative val="0"/>
            <c:bubble3D val="0"/>
            <c:spPr>
              <a:solidFill>
                <a:srgbClr val="CD853F"/>
              </a:solidFill>
            </c:spPr>
            <c:extLst>
              <c:ext xmlns:c16="http://schemas.microsoft.com/office/drawing/2014/chart" uri="{C3380CC4-5D6E-409C-BE32-E72D297353CC}">
                <c16:uniqueId val="{00000007-5C04-440D-AE27-E25EA3D43754}"/>
              </c:ext>
            </c:extLst>
          </c:dPt>
          <c:dPt>
            <c:idx val="4"/>
            <c:invertIfNegative val="0"/>
            <c:bubble3D val="0"/>
            <c:spPr>
              <a:solidFill>
                <a:srgbClr val="B22222"/>
              </a:solidFill>
            </c:spPr>
            <c:extLst>
              <c:ext xmlns:c16="http://schemas.microsoft.com/office/drawing/2014/chart" uri="{C3380CC4-5D6E-409C-BE32-E72D297353CC}">
                <c16:uniqueId val="{00000009-5C04-440D-AE27-E25EA3D43754}"/>
              </c:ext>
            </c:extLst>
          </c:dPt>
          <c:dPt>
            <c:idx val="5"/>
            <c:invertIfNegative val="0"/>
            <c:bubble3D val="0"/>
            <c:spPr>
              <a:solidFill>
                <a:srgbClr val="FFA500"/>
              </a:solidFill>
            </c:spPr>
            <c:extLst>
              <c:ext xmlns:c16="http://schemas.microsoft.com/office/drawing/2014/chart" uri="{C3380CC4-5D6E-409C-BE32-E72D297353CC}">
                <c16:uniqueId val="{0000000B-5C04-440D-AE27-E25EA3D43754}"/>
              </c:ext>
            </c:extLst>
          </c:dPt>
          <c:dPt>
            <c:idx val="6"/>
            <c:invertIfNegative val="0"/>
            <c:bubble3D val="0"/>
            <c:spPr>
              <a:solidFill>
                <a:srgbClr val="A1A1A1"/>
              </a:solidFill>
            </c:spPr>
            <c:extLst>
              <c:ext xmlns:c16="http://schemas.microsoft.com/office/drawing/2014/chart" uri="{C3380CC4-5D6E-409C-BE32-E72D297353CC}">
                <c16:uniqueId val="{0000000D-5C04-440D-AE27-E25EA3D43754}"/>
              </c:ext>
            </c:extLst>
          </c:dPt>
          <c:dPt>
            <c:idx val="7"/>
            <c:invertIfNegative val="0"/>
            <c:bubble3D val="0"/>
            <c:spPr>
              <a:solidFill>
                <a:srgbClr val="FF4500"/>
              </a:solidFill>
            </c:spPr>
            <c:extLst>
              <c:ext xmlns:c16="http://schemas.microsoft.com/office/drawing/2014/chart" uri="{C3380CC4-5D6E-409C-BE32-E72D297353CC}">
                <c16:uniqueId val="{0000000F-5C04-440D-AE27-E25EA3D43754}"/>
              </c:ext>
            </c:extLst>
          </c:dPt>
          <c:dPt>
            <c:idx val="8"/>
            <c:invertIfNegative val="0"/>
            <c:bubble3D val="0"/>
            <c:spPr>
              <a:solidFill>
                <a:srgbClr val="A0522D"/>
              </a:solidFill>
            </c:spPr>
            <c:extLst>
              <c:ext xmlns:c16="http://schemas.microsoft.com/office/drawing/2014/chart" uri="{C3380CC4-5D6E-409C-BE32-E72D297353CC}">
                <c16:uniqueId val="{00000011-5C04-440D-AE27-E25EA3D43754}"/>
              </c:ext>
            </c:extLst>
          </c:dPt>
          <c:dPt>
            <c:idx val="9"/>
            <c:invertIfNegative val="0"/>
            <c:bubble3D val="0"/>
            <c:spPr>
              <a:solidFill>
                <a:srgbClr val="FFD700"/>
              </a:solidFill>
            </c:spPr>
            <c:extLst>
              <c:ext xmlns:c16="http://schemas.microsoft.com/office/drawing/2014/chart" uri="{C3380CC4-5D6E-409C-BE32-E72D297353CC}">
                <c16:uniqueId val="{00000013-5C04-440D-AE27-E25EA3D43754}"/>
              </c:ext>
            </c:extLst>
          </c:dPt>
          <c:dPt>
            <c:idx val="10"/>
            <c:invertIfNegative val="0"/>
            <c:bubble3D val="0"/>
            <c:spPr>
              <a:solidFill>
                <a:srgbClr val="3CB371"/>
              </a:solidFill>
            </c:spPr>
            <c:extLst>
              <c:ext xmlns:c16="http://schemas.microsoft.com/office/drawing/2014/chart" uri="{C3380CC4-5D6E-409C-BE32-E72D297353CC}">
                <c16:uniqueId val="{00000015-5C04-440D-AE27-E25EA3D43754}"/>
              </c:ext>
            </c:extLst>
          </c:dPt>
          <c:dPt>
            <c:idx val="11"/>
            <c:invertIfNegative val="0"/>
            <c:bubble3D val="0"/>
            <c:spPr>
              <a:solidFill>
                <a:srgbClr val="54A9DD"/>
              </a:solidFill>
            </c:spPr>
            <c:extLst>
              <c:ext xmlns:c16="http://schemas.microsoft.com/office/drawing/2014/chart" uri="{C3380CC4-5D6E-409C-BE32-E72D297353CC}">
                <c16:uniqueId val="{00000017-5C04-440D-AE27-E25EA3D43754}"/>
              </c:ext>
            </c:extLst>
          </c:dPt>
          <c:dPt>
            <c:idx val="12"/>
            <c:invertIfNegative val="0"/>
            <c:bubble3D val="0"/>
            <c:spPr>
              <a:solidFill>
                <a:srgbClr val="6A5ACD"/>
              </a:solidFill>
            </c:spPr>
            <c:extLst>
              <c:ext xmlns:c16="http://schemas.microsoft.com/office/drawing/2014/chart" uri="{C3380CC4-5D6E-409C-BE32-E72D297353CC}">
                <c16:uniqueId val="{00000019-5C04-440D-AE27-E25EA3D43754}"/>
              </c:ext>
            </c:extLst>
          </c:dPt>
          <c:dPt>
            <c:idx val="13"/>
            <c:invertIfNegative val="0"/>
            <c:bubble3D val="0"/>
            <c:spPr>
              <a:solidFill>
                <a:srgbClr val="4169E1"/>
              </a:solidFill>
            </c:spPr>
            <c:extLst>
              <c:ext xmlns:c16="http://schemas.microsoft.com/office/drawing/2014/chart" uri="{C3380CC4-5D6E-409C-BE32-E72D297353CC}">
                <c16:uniqueId val="{0000001B-5C04-440D-AE27-E25EA3D43754}"/>
              </c:ext>
            </c:extLst>
          </c:dPt>
          <c:dPt>
            <c:idx val="14"/>
            <c:invertIfNegative val="0"/>
            <c:bubble3D val="0"/>
            <c:spPr>
              <a:solidFill>
                <a:srgbClr val="9370DB"/>
              </a:solidFill>
            </c:spPr>
            <c:extLst>
              <c:ext xmlns:c16="http://schemas.microsoft.com/office/drawing/2014/chart" uri="{C3380CC4-5D6E-409C-BE32-E72D297353CC}">
                <c16:uniqueId val="{0000001D-5C04-440D-AE27-E25EA3D43754}"/>
              </c:ext>
            </c:extLst>
          </c:dPt>
          <c:dPt>
            <c:idx val="15"/>
            <c:invertIfNegative val="0"/>
            <c:bubble3D val="0"/>
            <c:spPr>
              <a:solidFill>
                <a:srgbClr val="BA55D3"/>
              </a:solidFill>
            </c:spPr>
            <c:extLst>
              <c:ext xmlns:c16="http://schemas.microsoft.com/office/drawing/2014/chart" uri="{C3380CC4-5D6E-409C-BE32-E72D297353CC}">
                <c16:uniqueId val="{0000001F-5C04-440D-AE27-E25EA3D43754}"/>
              </c:ext>
            </c:extLst>
          </c:dPt>
          <c:dPt>
            <c:idx val="16"/>
            <c:invertIfNegative val="0"/>
            <c:bubble3D val="0"/>
            <c:spPr>
              <a:solidFill>
                <a:srgbClr val="66CDAA"/>
              </a:solidFill>
            </c:spPr>
            <c:extLst>
              <c:ext xmlns:c16="http://schemas.microsoft.com/office/drawing/2014/chart" uri="{C3380CC4-5D6E-409C-BE32-E72D297353CC}">
                <c16:uniqueId val="{00000021-5C04-440D-AE27-E25EA3D43754}"/>
              </c:ext>
            </c:extLst>
          </c:dPt>
          <c:dPt>
            <c:idx val="17"/>
            <c:invertIfNegative val="0"/>
            <c:bubble3D val="0"/>
            <c:spPr>
              <a:solidFill>
                <a:srgbClr val="D8BFD8"/>
              </a:solidFill>
            </c:spPr>
            <c:extLst>
              <c:ext xmlns:c16="http://schemas.microsoft.com/office/drawing/2014/chart" uri="{C3380CC4-5D6E-409C-BE32-E72D297353CC}">
                <c16:uniqueId val="{00000023-5C04-440D-AE27-E25EA3D43754}"/>
              </c:ext>
            </c:extLst>
          </c:dPt>
          <c:dPt>
            <c:idx val="18"/>
            <c:invertIfNegative val="0"/>
            <c:bubble3D val="0"/>
            <c:spPr>
              <a:solidFill>
                <a:srgbClr val="FF69B4"/>
              </a:solidFill>
            </c:spPr>
            <c:extLst>
              <c:ext xmlns:c16="http://schemas.microsoft.com/office/drawing/2014/chart" uri="{C3380CC4-5D6E-409C-BE32-E72D297353CC}">
                <c16:uniqueId val="{00000025-5C04-440D-AE27-E25EA3D43754}"/>
              </c:ext>
            </c:extLst>
          </c:dPt>
          <c:dPt>
            <c:idx val="19"/>
            <c:invertIfNegative val="0"/>
            <c:bubble3D val="0"/>
            <c:spPr>
              <a:solidFill>
                <a:srgbClr val="DB7093"/>
              </a:solidFill>
            </c:spPr>
            <c:extLst>
              <c:ext xmlns:c16="http://schemas.microsoft.com/office/drawing/2014/chart" uri="{C3380CC4-5D6E-409C-BE32-E72D297353CC}">
                <c16:uniqueId val="{00000027-5C04-440D-AE27-E25EA3D43754}"/>
              </c:ext>
            </c:extLst>
          </c:dPt>
          <c:dPt>
            <c:idx val="20"/>
            <c:invertIfNegative val="0"/>
            <c:bubble3D val="0"/>
            <c:spPr>
              <a:solidFill>
                <a:srgbClr val="4682B4"/>
              </a:solidFill>
            </c:spPr>
            <c:extLst>
              <c:ext xmlns:c16="http://schemas.microsoft.com/office/drawing/2014/chart" uri="{C3380CC4-5D6E-409C-BE32-E72D297353CC}">
                <c16:uniqueId val="{00000029-5C04-440D-AE27-E25EA3D43754}"/>
              </c:ext>
            </c:extLst>
          </c:dPt>
          <c:dPt>
            <c:idx val="21"/>
            <c:invertIfNegative val="0"/>
            <c:bubble3D val="0"/>
            <c:spPr>
              <a:solidFill>
                <a:srgbClr val="9ACD32"/>
              </a:solidFill>
            </c:spPr>
            <c:extLst>
              <c:ext xmlns:c16="http://schemas.microsoft.com/office/drawing/2014/chart" uri="{C3380CC4-5D6E-409C-BE32-E72D297353CC}">
                <c16:uniqueId val="{0000002B-5C04-440D-AE27-E25EA3D43754}"/>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Sheet1!$A$2:$A$23</c:f>
              <c:strCache>
                <c:ptCount val="22"/>
                <c:pt idx="0">
                  <c:v>Mental Health</c:v>
                </c:pt>
                <c:pt idx="1">
                  <c:v>Realistic Medicine/Person Centred Care</c:v>
                </c:pt>
                <c:pt idx="2">
                  <c:v>Health Inequalities</c:v>
                </c:pt>
                <c:pt idx="3">
                  <c:v>Remote Consultation/ Triage</c:v>
                </c:pt>
                <c:pt idx="4">
                  <c:v>Long Term Conditions - Generic</c:v>
                </c:pt>
                <c:pt idx="5">
                  <c:v>Long Term Conditions Specific - Asthma</c:v>
                </c:pt>
                <c:pt idx="6">
                  <c:v>Long Term Conditions Specific - Bronchiectasis</c:v>
                </c:pt>
                <c:pt idx="7">
                  <c:v>Long Term Conditions Specific - Cancer</c:v>
                </c:pt>
                <c:pt idx="8">
                  <c:v>Long Term Conditions Specific  - Cardiovascular Disease</c:v>
                </c:pt>
                <c:pt idx="9">
                  <c:v>Long Term Conditions Specific - COPD</c:v>
                </c:pt>
                <c:pt idx="10">
                  <c:v>Long Term Conditions Specific - Diabetes</c:v>
                </c:pt>
                <c:pt idx="11">
                  <c:v>Long Term Conditions Specific - Osteoporosis</c:v>
                </c:pt>
                <c:pt idx="12">
                  <c:v>Children's Health</c:v>
                </c:pt>
                <c:pt idx="13">
                  <c:v>Sexual Health</c:v>
                </c:pt>
                <c:pt idx="14">
                  <c:v>Men’s Health</c:v>
                </c:pt>
                <c:pt idx="15">
                  <c:v>Women’s Health - Contraception and HRT</c:v>
                </c:pt>
                <c:pt idx="16">
                  <c:v>Cervical Screening</c:v>
                </c:pt>
                <c:pt idx="17">
                  <c:v>Prescribing v150</c:v>
                </c:pt>
                <c:pt idx="18">
                  <c:v>Prescribing v300</c:v>
                </c:pt>
                <c:pt idx="19">
                  <c:v>Advanced Clinical Assessment</c:v>
                </c:pt>
                <c:pt idx="20">
                  <c:v>Acute Presentations of Minor Illness</c:v>
                </c:pt>
                <c:pt idx="21">
                  <c:v>Acute Presentations of Minor Injury</c:v>
                </c:pt>
              </c:strCache>
            </c:strRef>
          </c:cat>
          <c:val>
            <c:numRef>
              <c:f>Sheet1!$B$2:$B$23</c:f>
              <c:numCache>
                <c:formatCode>0</c:formatCode>
                <c:ptCount val="22"/>
                <c:pt idx="0">
                  <c:v>178</c:v>
                </c:pt>
                <c:pt idx="1">
                  <c:v>150</c:v>
                </c:pt>
                <c:pt idx="2">
                  <c:v>74</c:v>
                </c:pt>
                <c:pt idx="3">
                  <c:v>183</c:v>
                </c:pt>
                <c:pt idx="4">
                  <c:v>186</c:v>
                </c:pt>
                <c:pt idx="5">
                  <c:v>223</c:v>
                </c:pt>
                <c:pt idx="6">
                  <c:v>138</c:v>
                </c:pt>
                <c:pt idx="7">
                  <c:v>99</c:v>
                </c:pt>
                <c:pt idx="8">
                  <c:v>216</c:v>
                </c:pt>
                <c:pt idx="9">
                  <c:v>246</c:v>
                </c:pt>
                <c:pt idx="10">
                  <c:v>255</c:v>
                </c:pt>
                <c:pt idx="11">
                  <c:v>88</c:v>
                </c:pt>
                <c:pt idx="12">
                  <c:v>91</c:v>
                </c:pt>
                <c:pt idx="13">
                  <c:v>274</c:v>
                </c:pt>
                <c:pt idx="14">
                  <c:v>106</c:v>
                </c:pt>
                <c:pt idx="15">
                  <c:v>329</c:v>
                </c:pt>
                <c:pt idx="16">
                  <c:v>152</c:v>
                </c:pt>
                <c:pt idx="17">
                  <c:v>28</c:v>
                </c:pt>
                <c:pt idx="18">
                  <c:v>99</c:v>
                </c:pt>
                <c:pt idx="19">
                  <c:v>154</c:v>
                </c:pt>
                <c:pt idx="20">
                  <c:v>214</c:v>
                </c:pt>
                <c:pt idx="21">
                  <c:v>168</c:v>
                </c:pt>
              </c:numCache>
            </c:numRef>
          </c:val>
          <c:extLst>
            <c:ext xmlns:c16="http://schemas.microsoft.com/office/drawing/2014/chart" uri="{C3380CC4-5D6E-409C-BE32-E72D297353CC}">
              <c16:uniqueId val="{0000002C-5C04-440D-AE27-E25EA3D43754}"/>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E9CF-402E-9ADB-9E9891FD3EBA}"/>
              </c:ext>
            </c:extLst>
          </c:dPt>
          <c:dPt>
            <c:idx val="1"/>
            <c:invertIfNegative val="0"/>
            <c:bubble3D val="0"/>
            <c:spPr>
              <a:solidFill>
                <a:srgbClr val="9ACD32"/>
              </a:solidFill>
            </c:spPr>
            <c:extLst>
              <c:ext xmlns:c16="http://schemas.microsoft.com/office/drawing/2014/chart" uri="{C3380CC4-5D6E-409C-BE32-E72D297353CC}">
                <c16:uniqueId val="{00000003-E9CF-402E-9ADB-9E9891FD3EBA}"/>
              </c:ext>
            </c:extLst>
          </c:dPt>
          <c:dPt>
            <c:idx val="2"/>
            <c:invertIfNegative val="0"/>
            <c:bubble3D val="0"/>
            <c:spPr>
              <a:solidFill>
                <a:srgbClr val="708090"/>
              </a:solidFill>
            </c:spPr>
            <c:extLst>
              <c:ext xmlns:c16="http://schemas.microsoft.com/office/drawing/2014/chart" uri="{C3380CC4-5D6E-409C-BE32-E72D297353CC}">
                <c16:uniqueId val="{00000005-E9CF-402E-9ADB-9E9891FD3EBA}"/>
              </c:ext>
            </c:extLst>
          </c:dPt>
          <c:dPt>
            <c:idx val="3"/>
            <c:invertIfNegative val="0"/>
            <c:bubble3D val="0"/>
            <c:spPr>
              <a:solidFill>
                <a:srgbClr val="CD853F"/>
              </a:solidFill>
            </c:spPr>
            <c:extLst>
              <c:ext xmlns:c16="http://schemas.microsoft.com/office/drawing/2014/chart" uri="{C3380CC4-5D6E-409C-BE32-E72D297353CC}">
                <c16:uniqueId val="{00000007-E9CF-402E-9ADB-9E9891FD3EBA}"/>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62</c:v>
                </c:pt>
                <c:pt idx="1">
                  <c:v>68</c:v>
                </c:pt>
                <c:pt idx="2">
                  <c:v>5</c:v>
                </c:pt>
                <c:pt idx="3">
                  <c:v>15</c:v>
                </c:pt>
              </c:numCache>
            </c:numRef>
          </c:val>
          <c:extLst>
            <c:ext xmlns:c16="http://schemas.microsoft.com/office/drawing/2014/chart" uri="{C3380CC4-5D6E-409C-BE32-E72D297353CC}">
              <c16:uniqueId val="{00000008-E9CF-402E-9ADB-9E9891FD3EBA}"/>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A3A3-4FFA-9F36-56380B9DC524}"/>
              </c:ext>
            </c:extLst>
          </c:dPt>
          <c:dPt>
            <c:idx val="1"/>
            <c:invertIfNegative val="0"/>
            <c:bubble3D val="0"/>
            <c:spPr>
              <a:solidFill>
                <a:srgbClr val="9ACD32"/>
              </a:solidFill>
            </c:spPr>
            <c:extLst>
              <c:ext xmlns:c16="http://schemas.microsoft.com/office/drawing/2014/chart" uri="{C3380CC4-5D6E-409C-BE32-E72D297353CC}">
                <c16:uniqueId val="{00000003-A3A3-4FFA-9F36-56380B9DC524}"/>
              </c:ext>
            </c:extLst>
          </c:dPt>
          <c:dPt>
            <c:idx val="2"/>
            <c:invertIfNegative val="0"/>
            <c:bubble3D val="0"/>
            <c:spPr>
              <a:solidFill>
                <a:srgbClr val="708090"/>
              </a:solidFill>
            </c:spPr>
            <c:extLst>
              <c:ext xmlns:c16="http://schemas.microsoft.com/office/drawing/2014/chart" uri="{C3380CC4-5D6E-409C-BE32-E72D297353CC}">
                <c16:uniqueId val="{00000005-A3A3-4FFA-9F36-56380B9DC524}"/>
              </c:ext>
            </c:extLst>
          </c:dPt>
          <c:dPt>
            <c:idx val="3"/>
            <c:invertIfNegative val="0"/>
            <c:bubble3D val="0"/>
            <c:spPr>
              <a:solidFill>
                <a:srgbClr val="CD853F"/>
              </a:solidFill>
            </c:spPr>
            <c:extLst>
              <c:ext xmlns:c16="http://schemas.microsoft.com/office/drawing/2014/chart" uri="{C3380CC4-5D6E-409C-BE32-E72D297353CC}">
                <c16:uniqueId val="{00000007-A3A3-4FFA-9F36-56380B9DC524}"/>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49</c:v>
                </c:pt>
                <c:pt idx="1">
                  <c:v>93</c:v>
                </c:pt>
                <c:pt idx="2">
                  <c:v>19</c:v>
                </c:pt>
                <c:pt idx="3">
                  <c:v>17</c:v>
                </c:pt>
              </c:numCache>
            </c:numRef>
          </c:val>
          <c:extLst>
            <c:ext xmlns:c16="http://schemas.microsoft.com/office/drawing/2014/chart" uri="{C3380CC4-5D6E-409C-BE32-E72D297353CC}">
              <c16:uniqueId val="{00000008-A3A3-4FFA-9F36-56380B9DC524}"/>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What education would you require if it was made available?</c:v>
                </c:pt>
              </c:strCache>
            </c:strRef>
          </c:tx>
          <c:spPr>
            <a:solidFill>
              <a:srgbClr val="4682B4"/>
            </a:solidFill>
            <a:ln>
              <a:solidFill>
                <a:srgbClr val="4682B4"/>
              </a:solidFill>
            </a:ln>
          </c:spPr>
          <c:invertIfNegative val="0"/>
          <c:dPt>
            <c:idx val="0"/>
            <c:invertIfNegative val="0"/>
            <c:bubble3D val="0"/>
            <c:spPr>
              <a:solidFill>
                <a:srgbClr val="4682B4"/>
              </a:solidFill>
            </c:spPr>
            <c:extLst>
              <c:ext xmlns:c16="http://schemas.microsoft.com/office/drawing/2014/chart" uri="{C3380CC4-5D6E-409C-BE32-E72D297353CC}">
                <c16:uniqueId val="{00000001-437C-431A-9780-89C45159E920}"/>
              </c:ext>
            </c:extLst>
          </c:dPt>
          <c:dPt>
            <c:idx val="1"/>
            <c:invertIfNegative val="0"/>
            <c:bubble3D val="0"/>
            <c:spPr>
              <a:solidFill>
                <a:srgbClr val="9ACD32"/>
              </a:solidFill>
            </c:spPr>
            <c:extLst>
              <c:ext xmlns:c16="http://schemas.microsoft.com/office/drawing/2014/chart" uri="{C3380CC4-5D6E-409C-BE32-E72D297353CC}">
                <c16:uniqueId val="{00000003-437C-431A-9780-89C45159E920}"/>
              </c:ext>
            </c:extLst>
          </c:dPt>
          <c:dPt>
            <c:idx val="2"/>
            <c:invertIfNegative val="0"/>
            <c:bubble3D val="0"/>
            <c:spPr>
              <a:solidFill>
                <a:srgbClr val="708090"/>
              </a:solidFill>
            </c:spPr>
            <c:extLst>
              <c:ext xmlns:c16="http://schemas.microsoft.com/office/drawing/2014/chart" uri="{C3380CC4-5D6E-409C-BE32-E72D297353CC}">
                <c16:uniqueId val="{00000005-437C-431A-9780-89C45159E920}"/>
              </c:ext>
            </c:extLst>
          </c:dPt>
          <c:dPt>
            <c:idx val="3"/>
            <c:invertIfNegative val="0"/>
            <c:bubble3D val="0"/>
            <c:spPr>
              <a:solidFill>
                <a:srgbClr val="CD853F"/>
              </a:solidFill>
            </c:spPr>
            <c:extLst>
              <c:ext xmlns:c16="http://schemas.microsoft.com/office/drawing/2014/chart" uri="{C3380CC4-5D6E-409C-BE32-E72D297353CC}">
                <c16:uniqueId val="{00000007-437C-431A-9780-89C45159E920}"/>
              </c:ext>
            </c:extLst>
          </c:dPt>
          <c:dLbls>
            <c:numFmt formatCode="0" sourceLinked="0"/>
            <c:spPr>
              <a:noFill/>
              <a:ln>
                <a:noFill/>
              </a:ln>
              <a:effectLst/>
            </c:spPr>
            <c:txPr>
              <a:bodyPr/>
              <a:lstStyle/>
              <a:p>
                <a:pPr>
                  <a:defRPr sz="1000" smtId="4294967295"/>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Self Directed Learning</c:v>
                </c:pt>
                <c:pt idx="1">
                  <c:v>CPD Connect course</c:v>
                </c:pt>
                <c:pt idx="2">
                  <c:v>Degree module</c:v>
                </c:pt>
                <c:pt idx="3">
                  <c:v>Masters Module</c:v>
                </c:pt>
              </c:strCache>
            </c:strRef>
          </c:cat>
          <c:val>
            <c:numRef>
              <c:f>Sheet1!$B$2:$B$5</c:f>
              <c:numCache>
                <c:formatCode>0</c:formatCode>
                <c:ptCount val="4"/>
                <c:pt idx="0">
                  <c:v>42</c:v>
                </c:pt>
                <c:pt idx="1">
                  <c:v>25</c:v>
                </c:pt>
                <c:pt idx="2">
                  <c:v>1</c:v>
                </c:pt>
                <c:pt idx="3">
                  <c:v>5</c:v>
                </c:pt>
              </c:numCache>
            </c:numRef>
          </c:val>
          <c:extLst>
            <c:ext xmlns:c16="http://schemas.microsoft.com/office/drawing/2014/chart" uri="{C3380CC4-5D6E-409C-BE32-E72D297353CC}">
              <c16:uniqueId val="{00000008-437C-431A-9780-89C45159E920}"/>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0"/>
        <c:majorTickMark val="out"/>
        <c:minorTickMark val="none"/>
        <c:tickLblPos val="nextTo"/>
        <c:spPr>
          <a:ln>
            <a:noFill/>
          </a:ln>
        </c:spPr>
        <c:txPr>
          <a:bodyPr/>
          <a:lstStyle/>
          <a:p>
            <a:pPr>
              <a:defRPr sz="1000" smtId="4294967295"/>
            </a:pPr>
            <a:endParaRPr lang="en-US"/>
          </a:p>
        </c:txPr>
        <c:crossAx val="66437120"/>
        <c:crosses val="autoZero"/>
        <c:auto val="0"/>
        <c:lblAlgn val="ctr"/>
        <c:lblOffset val="100"/>
        <c:noMultiLvlLbl val="0"/>
      </c:catAx>
      <c:valAx>
        <c:axId val="66437120"/>
        <c:scaling>
          <c:orientation val="minMax"/>
          <c:min val="0"/>
        </c:scaling>
        <c:delete val="0"/>
        <c:axPos val="l"/>
        <c:majorGridlines>
          <c:spPr>
            <a:ln w="12700" cmpd="sng">
              <a:solidFill>
                <a:srgbClr val="D3D3D3"/>
              </a:solidFill>
              <a:prstDash val="solid"/>
            </a:ln>
          </c:spPr>
        </c:majorGridlines>
        <c:title>
          <c:tx>
            <c:rich>
              <a:bodyPr/>
              <a:lstStyle/>
              <a:p>
                <a:pPr>
                  <a:defRPr sz="1000"/>
                </a:pPr>
                <a:r>
                  <a:rPr lang="en-GB" b="0"/>
                  <a:t>Count</a:t>
                </a:r>
              </a:p>
            </c:rich>
          </c:tx>
          <c:overlay val="0"/>
        </c:title>
        <c:numFmt formatCode="General" sourceLinked="0"/>
        <c:majorTickMark val="out"/>
        <c:minorTickMark val="none"/>
        <c:tickLblPos val="nextTo"/>
        <c:spPr>
          <a:ln>
            <a:noFill/>
          </a:ln>
        </c:spPr>
        <c:txPr>
          <a:bodyPr/>
          <a:lstStyle/>
          <a:p>
            <a:pPr>
              <a:defRPr sz="1000" smtId="4294967295"/>
            </a:pPr>
            <a:endParaRPr lang="en-US"/>
          </a:p>
        </c:txPr>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2"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3"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extLst>
      <p:ext uri="{BB962C8B-B14F-4D97-AF65-F5344CB8AC3E}">
        <p14:creationId xmlns:p14="http://schemas.microsoft.com/office/powerpoint/2010/main" val="3942391085"/>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reCont6Cont">
    <p:spTree>
      <p:nvGrpSpPr>
        <p:cNvPr id="1" name=""/>
        <p:cNvGrpSpPr/>
        <p:nvPr/>
      </p:nvGrpSpPr>
      <p:grpSpPr>
        <a:xfrm>
          <a:off x="0" y="0"/>
          <a:ext cx="0" cy="0"/>
          <a:chOff x="0" y="0"/>
          <a:chExt cx="0" cy="0"/>
        </a:xfrm>
      </p:grpSpPr>
      <p:sp>
        <p:nvSpPr>
          <p:cNvPr id="13" name="Warn">
            <a:extLst>
              <a:ext uri="{FF2B5EF4-FFF2-40B4-BE49-F238E27FC236}">
                <a16:creationId xmlns:a16="http://schemas.microsoft.com/office/drawing/2014/main" id="{6E4F96BC-2717-41B6-B8FC-767837606C05}"/>
              </a:ext>
            </a:extLst>
          </p:cNvPr>
          <p:cNvSpPr>
            <a:spLocks noGrp="1"/>
          </p:cNvSpPr>
          <p:nvPr>
            <p:ph type="body" sz="quarter" idx="13" hasCustomPrompt="1"/>
          </p:nvPr>
        </p:nvSpPr>
        <p:spPr>
          <a:xfrm>
            <a:off x="252000" y="3140869"/>
            <a:ext cx="8640000" cy="576262"/>
          </a:xfrm>
          <a:prstGeom prst="rect">
            <a:avLst/>
          </a:prstGeom>
          <a:noFill/>
          <a:ln w="12700">
            <a:solidFill>
              <a:srgbClr val="FF0000"/>
            </a:solidFill>
          </a:ln>
        </p:spPr>
        <p:txBody>
          <a:bodyPr anchor="ctr"/>
          <a:lstStyle>
            <a:lvl1pPr marL="0" indent="0" algn="ctr">
              <a:buNone/>
              <a:defRPr sz="1800">
                <a:solidFill>
                  <a:srgbClr val="FF0000"/>
                </a:solidFill>
                <a:latin typeface="+mn-lt"/>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a:t>Warning</a:t>
            </a:r>
            <a:endParaRPr lang="el-GR"/>
          </a:p>
        </p:txBody>
      </p:sp>
      <p:sp>
        <p:nvSpPr>
          <p:cNvPr id="23" name="PCont"/>
          <p:cNvSpPr>
            <a:spLocks noGrp="1"/>
          </p:cNvSpPr>
          <p:nvPr>
            <p:ph sz="quarter" idx="17"/>
          </p:nvPr>
        </p:nvSpPr>
        <p:spPr>
          <a:xfrm>
            <a:off x="467544" y="4581128"/>
            <a:ext cx="8207375" cy="1728000"/>
          </a:xfrm>
          <a:noFill/>
          <a:ln>
            <a:noFill/>
          </a:ln>
        </p:spPr>
        <p:txBody>
          <a:bodyPr anchor="ctr">
            <a:normAutofit/>
          </a:bodyPr>
          <a:lstStyle>
            <a:lvl1pPr marL="114300" indent="0">
              <a:buNone/>
              <a:defRPr sz="1200"/>
            </a:lvl1pPr>
          </a:lstStyle>
          <a:p>
            <a:pPr lvl="0"/>
            <a:endParaRPr lang="el-GR"/>
          </a:p>
        </p:txBody>
      </p:sp>
      <p:sp>
        <p:nvSpPr>
          <p:cNvPr id="22" name="Cont6"/>
          <p:cNvSpPr>
            <a:spLocks noGrp="1"/>
          </p:cNvSpPr>
          <p:nvPr>
            <p:ph sz="quarter" idx="22"/>
          </p:nvPr>
        </p:nvSpPr>
        <p:spPr>
          <a:xfrm>
            <a:off x="5990400" y="2996953"/>
            <a:ext cx="2734767" cy="1584000"/>
          </a:xfrm>
          <a:noFill/>
          <a:ln>
            <a:noFill/>
          </a:ln>
        </p:spPr>
        <p:txBody>
          <a:bodyPr anchor="ctr">
            <a:normAutofit/>
          </a:bodyPr>
          <a:lstStyle>
            <a:lvl1pPr marL="114300" indent="0">
              <a:buNone/>
              <a:defRPr sz="1200"/>
            </a:lvl1pPr>
          </a:lstStyle>
          <a:p>
            <a:pPr lvl="0"/>
            <a:endParaRPr lang="el-GR"/>
          </a:p>
        </p:txBody>
      </p:sp>
      <p:sp>
        <p:nvSpPr>
          <p:cNvPr id="21" name="Cont5"/>
          <p:cNvSpPr>
            <a:spLocks noGrp="1"/>
          </p:cNvSpPr>
          <p:nvPr>
            <p:ph sz="quarter" idx="21"/>
          </p:nvPr>
        </p:nvSpPr>
        <p:spPr>
          <a:xfrm>
            <a:off x="3197293" y="2996953"/>
            <a:ext cx="2734767" cy="1584000"/>
          </a:xfrm>
          <a:noFill/>
          <a:ln>
            <a:noFill/>
          </a:ln>
        </p:spPr>
        <p:txBody>
          <a:bodyPr anchor="ctr">
            <a:normAutofit/>
          </a:bodyPr>
          <a:lstStyle>
            <a:lvl1pPr marL="114300" indent="0">
              <a:buNone/>
              <a:defRPr sz="1200"/>
            </a:lvl1pPr>
          </a:lstStyle>
          <a:p>
            <a:pPr lvl="0"/>
            <a:endParaRPr lang="el-GR"/>
          </a:p>
        </p:txBody>
      </p:sp>
      <p:sp>
        <p:nvSpPr>
          <p:cNvPr id="20" name="Cont4"/>
          <p:cNvSpPr>
            <a:spLocks noGrp="1"/>
          </p:cNvSpPr>
          <p:nvPr>
            <p:ph sz="quarter" idx="20"/>
          </p:nvPr>
        </p:nvSpPr>
        <p:spPr>
          <a:xfrm>
            <a:off x="403628" y="2996953"/>
            <a:ext cx="2734767" cy="1584000"/>
          </a:xfrm>
          <a:noFill/>
          <a:ln>
            <a:noFill/>
          </a:ln>
        </p:spPr>
        <p:txBody>
          <a:bodyPr anchor="ctr">
            <a:normAutofit/>
          </a:bodyPr>
          <a:lstStyle>
            <a:lvl1pPr marL="114300" indent="0">
              <a:buNone/>
              <a:defRPr sz="1200"/>
            </a:lvl1pPr>
          </a:lstStyle>
          <a:p>
            <a:pPr lvl="0"/>
            <a:endParaRPr lang="el-GR"/>
          </a:p>
        </p:txBody>
      </p:sp>
      <p:sp>
        <p:nvSpPr>
          <p:cNvPr id="19" name="Cont3"/>
          <p:cNvSpPr>
            <a:spLocks noGrp="1"/>
          </p:cNvSpPr>
          <p:nvPr>
            <p:ph sz="quarter" idx="19"/>
          </p:nvPr>
        </p:nvSpPr>
        <p:spPr>
          <a:xfrm>
            <a:off x="5990400" y="1414800"/>
            <a:ext cx="2734767" cy="1585427"/>
          </a:xfrm>
          <a:noFill/>
          <a:ln>
            <a:noFill/>
          </a:ln>
        </p:spPr>
        <p:txBody>
          <a:bodyPr anchor="ctr">
            <a:normAutofit/>
          </a:bodyPr>
          <a:lstStyle>
            <a:lvl1pPr marL="114300" indent="0">
              <a:buNone/>
              <a:defRPr sz="1200"/>
            </a:lvl1pPr>
          </a:lstStyle>
          <a:p>
            <a:pPr lvl="0"/>
            <a:endParaRPr lang="el-GR"/>
          </a:p>
        </p:txBody>
      </p:sp>
      <p:sp>
        <p:nvSpPr>
          <p:cNvPr id="18" name="Cont2"/>
          <p:cNvSpPr>
            <a:spLocks noGrp="1"/>
          </p:cNvSpPr>
          <p:nvPr>
            <p:ph sz="quarter" idx="18"/>
          </p:nvPr>
        </p:nvSpPr>
        <p:spPr>
          <a:xfrm>
            <a:off x="3196800" y="1414800"/>
            <a:ext cx="2734767" cy="1584000"/>
          </a:xfrm>
          <a:noFill/>
          <a:ln>
            <a:noFill/>
          </a:ln>
        </p:spPr>
        <p:txBody>
          <a:bodyPr anchor="ctr">
            <a:normAutofit/>
          </a:bodyPr>
          <a:lstStyle>
            <a:lvl1pPr marL="114300" indent="0">
              <a:buNone/>
              <a:defRPr sz="1200"/>
            </a:lvl1pPr>
          </a:lstStyle>
          <a:p>
            <a:pPr lvl="0"/>
            <a:endParaRPr lang="el-GR"/>
          </a:p>
        </p:txBody>
      </p:sp>
      <p:sp>
        <p:nvSpPr>
          <p:cNvPr id="17" name="Cont1"/>
          <p:cNvSpPr>
            <a:spLocks noGrp="1"/>
          </p:cNvSpPr>
          <p:nvPr>
            <p:ph sz="quarter" idx="16"/>
          </p:nvPr>
        </p:nvSpPr>
        <p:spPr>
          <a:xfrm>
            <a:off x="403200" y="1414800"/>
            <a:ext cx="2734767" cy="1584000"/>
          </a:xfrm>
          <a:noFill/>
          <a:ln>
            <a:noFill/>
          </a:ln>
        </p:spPr>
        <p:txBody>
          <a:bodyPr anchor="ctr">
            <a:normAutofit/>
          </a:bodyPr>
          <a:lstStyle>
            <a:lvl1pPr marL="114300" indent="0">
              <a:buNone/>
              <a:defRPr sz="1200"/>
            </a:lvl1pPr>
          </a:lstStyle>
          <a:p>
            <a:pPr lvl="0"/>
            <a:endParaRPr lang="el-GR"/>
          </a:p>
        </p:txBody>
      </p:sp>
      <p:sp>
        <p:nvSpPr>
          <p:cNvPr id="2" name="Title"/>
          <p:cNvSpPr>
            <a:spLocks noGrp="1"/>
          </p:cNvSpPr>
          <p:nvPr>
            <p:ph type="title" hasCustomPrompt="1"/>
          </p:nvPr>
        </p:nvSpPr>
        <p:spPr>
          <a:xfrm>
            <a:off x="467544" y="864000"/>
            <a:ext cx="8208000" cy="547088"/>
          </a:xfrm>
          <a:prstGeom prst="rect">
            <a:avLst/>
          </a:prstGeom>
          <a:noFill/>
          <a:ln>
            <a:noFill/>
          </a:ln>
        </p:spPr>
        <p:style>
          <a:lnRef idx="2">
            <a:schemeClr val="accent4"/>
          </a:lnRef>
          <a:fillRef idx="1">
            <a:schemeClr val="lt1"/>
          </a:fillRef>
          <a:effectRef idx="0">
            <a:schemeClr val="accent4"/>
          </a:effectRef>
          <a:fontRef idx="none"/>
        </p:style>
        <p:txBody>
          <a:bodyPr>
            <a:normAutofit/>
          </a:bodyPr>
          <a:lstStyle>
            <a:lvl1pPr>
              <a:defRPr lang="en-US" sz="2200" kern="1200" cap="none" spc="-100" baseline="0" smtClean="0">
                <a:ln>
                  <a:noFill/>
                </a:ln>
                <a:solidFill>
                  <a:schemeClr val="tx1"/>
                </a:solidFill>
                <a:effectLst/>
                <a:latin typeface="+mn-lt"/>
                <a:ea typeface="+mj-ea"/>
                <a:cs typeface="Arial" pitchFamily="34" charset="0"/>
              </a:defRPr>
            </a:lvl1pPr>
          </a:lstStyle>
          <a:p>
            <a:r>
              <a:rPr lang="en-US"/>
              <a:t>Title</a:t>
            </a:r>
            <a:endParaRPr lang="el-GR"/>
          </a:p>
        </p:txBody>
      </p:sp>
      <p:sp>
        <p:nvSpPr>
          <p:cNvPr id="15" name="Pre"/>
          <p:cNvSpPr>
            <a:spLocks noGrp="1"/>
          </p:cNvSpPr>
          <p:nvPr>
            <p:ph sz="quarter" idx="14" hasCustomPrompt="1"/>
          </p:nvPr>
        </p:nvSpPr>
        <p:spPr>
          <a:xfrm>
            <a:off x="467544" y="216000"/>
            <a:ext cx="8207375" cy="648000"/>
          </a:xfrm>
          <a:noFill/>
          <a:ln>
            <a:noFill/>
          </a:ln>
        </p:spPr>
        <p:txBody>
          <a:bodyPr anchor="ctr"/>
          <a:lstStyle>
            <a:lvl1pPr marL="114300" indent="0">
              <a:buNone/>
              <a:defRPr sz="1200"/>
            </a:lvl1pPr>
          </a:lstStyle>
          <a:p>
            <a:pPr lvl="0"/>
            <a:r>
              <a:rPr lang="en-US"/>
              <a:t>Pre Comment</a:t>
            </a:r>
            <a:endParaRPr lang="el-GR"/>
          </a:p>
        </p:txBody>
      </p:sp>
      <p:sp>
        <p:nvSpPr>
          <p:cNvPr id="14" name="RepTitle"/>
          <p:cNvSpPr>
            <a:spLocks noGrp="1"/>
          </p:cNvSpPr>
          <p:nvPr>
            <p:ph sz="quarter" idx="23" hasCustomPrompt="1"/>
          </p:nvPr>
        </p:nvSpPr>
        <p:spPr>
          <a:xfrm>
            <a:off x="0" y="0"/>
            <a:ext cx="9144000" cy="230400"/>
          </a:xfrm>
          <a:noFill/>
          <a:ln>
            <a:noFill/>
          </a:ln>
        </p:spPr>
        <p:txBody>
          <a:bodyPr>
            <a:noAutofit/>
          </a:bodyPr>
          <a:lstStyle>
            <a:lvl1pPr marL="114300" indent="0">
              <a:buNone/>
              <a:defRPr sz="1200">
                <a:solidFill>
                  <a:schemeClr val="bg1">
                    <a:lumMod val="65000"/>
                  </a:schemeClr>
                </a:solidFill>
              </a:defRPr>
            </a:lvl1pPr>
          </a:lstStyle>
          <a:p>
            <a:pPr lvl="0"/>
            <a:r>
              <a:rPr lang="en-US" sz="1200"/>
              <a:t>Report Title</a:t>
            </a:r>
            <a:endParaRPr lang="el-GR"/>
          </a:p>
        </p:txBody>
      </p:sp>
      <p:sp>
        <p:nvSpPr>
          <p:cNvPr id="24"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25"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extLst>
      <p:ext uri="{BB962C8B-B14F-4D97-AF65-F5344CB8AC3E}">
        <p14:creationId xmlns:p14="http://schemas.microsoft.com/office/powerpoint/2010/main" val="99369968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10" name="Picture 9" descr="stanfullheade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129750"/>
            <a:ext cx="9144000" cy="1418004"/>
          </a:xfrm>
          <a:prstGeom prst="rect">
            <a:avLst/>
          </a:prstGeom>
        </p:spPr>
      </p:pic>
      <p:sp>
        <p:nvSpPr>
          <p:cNvPr id="4" name="Text Placeholder 4"/>
          <p:cNvSpPr>
            <a:spLocks noGrp="1"/>
          </p:cNvSpPr>
          <p:nvPr>
            <p:ph type="body" sz="quarter" idx="11" hasCustomPrompt="1"/>
          </p:nvPr>
        </p:nvSpPr>
        <p:spPr>
          <a:xfrm>
            <a:off x="1790947" y="252413"/>
            <a:ext cx="6992830" cy="692150"/>
          </a:xfrm>
        </p:spPr>
        <p:txBody>
          <a:bodyPr>
            <a:normAutofit/>
          </a:bodyPr>
          <a:lstStyle>
            <a:lvl1pPr marL="0" indent="0">
              <a:buNone/>
              <a:defRPr sz="3600">
                <a:solidFill>
                  <a:srgbClr val="FFFFFF"/>
                </a:solidFill>
                <a:latin typeface="Source Sans Pro"/>
                <a:cs typeface="Source Sans Pro"/>
              </a:defRPr>
            </a:lvl1pPr>
          </a:lstStyle>
          <a:p>
            <a:pPr lvl="0"/>
            <a:r>
              <a:rPr lang="en-GB" dirty="0"/>
              <a:t>Click to edit Master title styles</a:t>
            </a:r>
          </a:p>
        </p:txBody>
      </p:sp>
      <p:sp>
        <p:nvSpPr>
          <p:cNvPr id="3" name="Text Placeholder 2"/>
          <p:cNvSpPr>
            <a:spLocks noGrp="1"/>
          </p:cNvSpPr>
          <p:nvPr>
            <p:ph type="body" sz="quarter" idx="12" hasCustomPrompt="1"/>
          </p:nvPr>
        </p:nvSpPr>
        <p:spPr>
          <a:xfrm>
            <a:off x="1790947" y="944563"/>
            <a:ext cx="6992830" cy="603191"/>
          </a:xfrm>
        </p:spPr>
        <p:txBody>
          <a:bodyPr>
            <a:normAutofit/>
          </a:bodyPr>
          <a:lstStyle>
            <a:lvl1pPr marL="0" indent="0">
              <a:buNone/>
              <a:defRPr sz="2800">
                <a:solidFill>
                  <a:srgbClr val="66CCFF"/>
                </a:solidFill>
              </a:defRPr>
            </a:lvl1pPr>
            <a:lvl2pPr marL="457200" indent="0" algn="l">
              <a:buNone/>
              <a:defRPr>
                <a:solidFill>
                  <a:srgbClr val="66CCFF"/>
                </a:solidFill>
              </a:defRPr>
            </a:lvl2pPr>
          </a:lstStyle>
          <a:p>
            <a:pPr lvl="0"/>
            <a:r>
              <a:rPr lang="en-GB" dirty="0"/>
              <a:t>Second level</a:t>
            </a:r>
          </a:p>
        </p:txBody>
      </p:sp>
    </p:spTree>
    <p:extLst>
      <p:ext uri="{BB962C8B-B14F-4D97-AF65-F5344CB8AC3E}">
        <p14:creationId xmlns:p14="http://schemas.microsoft.com/office/powerpoint/2010/main" val="23723469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0" name="Rectangle 9"/>
          <p:cNvSpPr/>
          <p:nvPr userDrawn="1"/>
        </p:nvSpPr>
        <p:spPr>
          <a:xfrm>
            <a:off x="0" y="0"/>
            <a:ext cx="9144000" cy="464052"/>
          </a:xfrm>
          <a:prstGeom prst="rect">
            <a:avLst/>
          </a:prstGeom>
          <a:solidFill>
            <a:srgbClr val="04306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p:cNvSpPr/>
          <p:nvPr userDrawn="1"/>
        </p:nvSpPr>
        <p:spPr>
          <a:xfrm>
            <a:off x="0" y="6602568"/>
            <a:ext cx="9144000" cy="255432"/>
          </a:xfrm>
          <a:prstGeom prst="rect">
            <a:avLst/>
          </a:prstGeom>
          <a:solidFill>
            <a:srgbClr val="04306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8" name="TextBox 7"/>
          <p:cNvSpPr txBox="1"/>
          <p:nvPr userDrawn="1"/>
        </p:nvSpPr>
        <p:spPr>
          <a:xfrm>
            <a:off x="105829" y="13307"/>
            <a:ext cx="388309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solidFill>
                  <a:srgbClr val="66CCFF"/>
                </a:solidFill>
              </a:rPr>
              <a:t>NHS Education for Scotland</a:t>
            </a:r>
          </a:p>
        </p:txBody>
      </p:sp>
      <p:sp>
        <p:nvSpPr>
          <p:cNvPr id="3" name="Text Placeholder 2"/>
          <p:cNvSpPr>
            <a:spLocks noGrp="1"/>
          </p:cNvSpPr>
          <p:nvPr>
            <p:ph type="body" sz="quarter" idx="10"/>
          </p:nvPr>
        </p:nvSpPr>
        <p:spPr>
          <a:xfrm>
            <a:off x="765222" y="1798797"/>
            <a:ext cx="7684786" cy="4486261"/>
          </a:xfrm>
        </p:spPr>
        <p:txBody>
          <a:bodyPr/>
          <a:lstStyle>
            <a:lvl1pPr>
              <a:defRPr>
                <a:solidFill>
                  <a:schemeClr val="tx2">
                    <a:lumMod val="75000"/>
                  </a:schemeClr>
                </a:solidFill>
                <a:latin typeface="Source Sans Pro"/>
                <a:cs typeface="Source Sans Pro"/>
              </a:defRPr>
            </a:lvl1pPr>
            <a:lvl2pPr>
              <a:defRPr>
                <a:solidFill>
                  <a:schemeClr val="tx2">
                    <a:lumMod val="75000"/>
                  </a:schemeClr>
                </a:solidFill>
                <a:latin typeface="Source Sans Pro"/>
                <a:cs typeface="Source Sans Pro"/>
              </a:defRPr>
            </a:lvl2pPr>
            <a:lvl3pPr>
              <a:defRPr>
                <a:solidFill>
                  <a:schemeClr val="tx2">
                    <a:lumMod val="75000"/>
                  </a:schemeClr>
                </a:solidFill>
                <a:latin typeface="Source Sans Pro"/>
                <a:cs typeface="Source Sans Pro"/>
              </a:defRPr>
            </a:lvl3pPr>
            <a:lvl4pPr>
              <a:defRPr>
                <a:solidFill>
                  <a:schemeClr val="tx2">
                    <a:lumMod val="75000"/>
                  </a:schemeClr>
                </a:solidFill>
                <a:latin typeface="Source Sans Pro"/>
                <a:cs typeface="Source Sans Pro"/>
              </a:defRPr>
            </a:lvl4pPr>
            <a:lvl5pPr>
              <a:defRPr>
                <a:solidFill>
                  <a:schemeClr val="tx2">
                    <a:lumMod val="75000"/>
                  </a:schemeClr>
                </a:solidFill>
                <a:latin typeface="Source Sans Pro"/>
                <a:cs typeface="Source Sans Pro"/>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p:cNvSpPr>
            <a:spLocks noGrp="1"/>
          </p:cNvSpPr>
          <p:nvPr>
            <p:ph type="body" sz="quarter" idx="11" hasCustomPrompt="1"/>
          </p:nvPr>
        </p:nvSpPr>
        <p:spPr>
          <a:xfrm>
            <a:off x="765222" y="944563"/>
            <a:ext cx="7685041" cy="692150"/>
          </a:xfrm>
        </p:spPr>
        <p:txBody>
          <a:bodyPr>
            <a:normAutofit/>
          </a:bodyPr>
          <a:lstStyle>
            <a:lvl1pPr marL="0" indent="0">
              <a:buNone/>
              <a:defRPr sz="3600">
                <a:solidFill>
                  <a:srgbClr val="17375E"/>
                </a:solidFill>
                <a:latin typeface="Source Sans Pro"/>
                <a:cs typeface="Source Sans Pro"/>
              </a:defRPr>
            </a:lvl1pPr>
          </a:lstStyle>
          <a:p>
            <a:pPr lvl="0"/>
            <a:r>
              <a:rPr lang="en-GB" dirty="0"/>
              <a:t>Click to edit Master title styles</a:t>
            </a:r>
          </a:p>
        </p:txBody>
      </p:sp>
    </p:spTree>
    <p:extLst>
      <p:ext uri="{BB962C8B-B14F-4D97-AF65-F5344CB8AC3E}">
        <p14:creationId xmlns:p14="http://schemas.microsoft.com/office/powerpoint/2010/main" val="16341251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10" name="Rectangle 9"/>
          <p:cNvSpPr/>
          <p:nvPr userDrawn="1"/>
        </p:nvSpPr>
        <p:spPr>
          <a:xfrm>
            <a:off x="0" y="0"/>
            <a:ext cx="9144000" cy="464052"/>
          </a:xfrm>
          <a:prstGeom prst="rect">
            <a:avLst/>
          </a:prstGeom>
          <a:solidFill>
            <a:srgbClr val="04306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p:cNvSpPr/>
          <p:nvPr userDrawn="1"/>
        </p:nvSpPr>
        <p:spPr>
          <a:xfrm>
            <a:off x="0" y="6602568"/>
            <a:ext cx="9144000" cy="255432"/>
          </a:xfrm>
          <a:prstGeom prst="rect">
            <a:avLst/>
          </a:prstGeom>
          <a:solidFill>
            <a:srgbClr val="04306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8" name="TextBox 7"/>
          <p:cNvSpPr txBox="1"/>
          <p:nvPr userDrawn="1"/>
        </p:nvSpPr>
        <p:spPr>
          <a:xfrm>
            <a:off x="105829" y="13307"/>
            <a:ext cx="388309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solidFill>
                  <a:srgbClr val="66CCFF"/>
                </a:solidFill>
              </a:rPr>
              <a:t>NHS Education for Scotland</a:t>
            </a:r>
          </a:p>
        </p:txBody>
      </p:sp>
      <p:sp>
        <p:nvSpPr>
          <p:cNvPr id="3" name="Text Placeholder 2"/>
          <p:cNvSpPr>
            <a:spLocks noGrp="1"/>
          </p:cNvSpPr>
          <p:nvPr>
            <p:ph type="body" sz="quarter" idx="10"/>
          </p:nvPr>
        </p:nvSpPr>
        <p:spPr>
          <a:xfrm>
            <a:off x="765222" y="1798797"/>
            <a:ext cx="3638877" cy="4486261"/>
          </a:xfrm>
        </p:spPr>
        <p:txBody>
          <a:bodyPr/>
          <a:lstStyle>
            <a:lvl1pPr>
              <a:defRPr>
                <a:solidFill>
                  <a:schemeClr val="tx2">
                    <a:lumMod val="75000"/>
                  </a:schemeClr>
                </a:solidFill>
                <a:latin typeface="Source Sans Pro"/>
                <a:cs typeface="Source Sans Pro"/>
              </a:defRPr>
            </a:lvl1pPr>
            <a:lvl2pPr>
              <a:defRPr>
                <a:solidFill>
                  <a:schemeClr val="tx2">
                    <a:lumMod val="75000"/>
                  </a:schemeClr>
                </a:solidFill>
                <a:latin typeface="Source Sans Pro"/>
                <a:cs typeface="Source Sans Pro"/>
              </a:defRPr>
            </a:lvl2pPr>
            <a:lvl3pPr>
              <a:defRPr>
                <a:solidFill>
                  <a:schemeClr val="tx2">
                    <a:lumMod val="75000"/>
                  </a:schemeClr>
                </a:solidFill>
                <a:latin typeface="Source Sans Pro"/>
                <a:cs typeface="Source Sans Pro"/>
              </a:defRPr>
            </a:lvl3pPr>
            <a:lvl4pPr>
              <a:defRPr>
                <a:solidFill>
                  <a:schemeClr val="tx2">
                    <a:lumMod val="75000"/>
                  </a:schemeClr>
                </a:solidFill>
                <a:latin typeface="Source Sans Pro"/>
                <a:cs typeface="Source Sans Pro"/>
              </a:defRPr>
            </a:lvl4pPr>
            <a:lvl5pPr>
              <a:defRPr>
                <a:solidFill>
                  <a:schemeClr val="tx2">
                    <a:lumMod val="75000"/>
                  </a:schemeClr>
                </a:solidFill>
                <a:latin typeface="Source Sans Pro"/>
                <a:cs typeface="Source Sans Pro"/>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p:cNvSpPr>
            <a:spLocks noGrp="1"/>
          </p:cNvSpPr>
          <p:nvPr>
            <p:ph type="body" sz="quarter" idx="11" hasCustomPrompt="1"/>
          </p:nvPr>
        </p:nvSpPr>
        <p:spPr>
          <a:xfrm>
            <a:off x="765222" y="944563"/>
            <a:ext cx="7685041" cy="692150"/>
          </a:xfrm>
        </p:spPr>
        <p:txBody>
          <a:bodyPr>
            <a:normAutofit/>
          </a:bodyPr>
          <a:lstStyle>
            <a:lvl1pPr marL="0" indent="0">
              <a:buNone/>
              <a:defRPr sz="3600">
                <a:solidFill>
                  <a:srgbClr val="17375E"/>
                </a:solidFill>
                <a:latin typeface="Source Sans Pro"/>
                <a:cs typeface="Source Sans Pro"/>
              </a:defRPr>
            </a:lvl1pPr>
          </a:lstStyle>
          <a:p>
            <a:pPr lvl="0"/>
            <a:r>
              <a:rPr lang="en-GB" dirty="0"/>
              <a:t>Click to edit Master title styles</a:t>
            </a:r>
          </a:p>
        </p:txBody>
      </p:sp>
      <p:sp>
        <p:nvSpPr>
          <p:cNvPr id="4" name="Picture Placeholder 3"/>
          <p:cNvSpPr>
            <a:spLocks noGrp="1"/>
          </p:cNvSpPr>
          <p:nvPr>
            <p:ph type="pic" sz="quarter" idx="12"/>
          </p:nvPr>
        </p:nvSpPr>
        <p:spPr>
          <a:xfrm>
            <a:off x="4551363" y="1798638"/>
            <a:ext cx="3898900" cy="4486275"/>
          </a:xfrm>
        </p:spPr>
        <p:txBody>
          <a:bodyPr/>
          <a:lstStyle>
            <a:lvl1pPr>
              <a:defRPr>
                <a:solidFill>
                  <a:srgbClr val="17375E"/>
                </a:solidFill>
              </a:defRPr>
            </a:lvl1pPr>
          </a:lstStyle>
          <a:p>
            <a:endParaRPr lang="en-US" dirty="0"/>
          </a:p>
        </p:txBody>
      </p:sp>
    </p:spTree>
    <p:extLst>
      <p:ext uri="{BB962C8B-B14F-4D97-AF65-F5344CB8AC3E}">
        <p14:creationId xmlns:p14="http://schemas.microsoft.com/office/powerpoint/2010/main" val="31455464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10" name="Rectangle 9"/>
          <p:cNvSpPr/>
          <p:nvPr userDrawn="1"/>
        </p:nvSpPr>
        <p:spPr>
          <a:xfrm>
            <a:off x="0" y="0"/>
            <a:ext cx="9144000" cy="464052"/>
          </a:xfrm>
          <a:prstGeom prst="rect">
            <a:avLst/>
          </a:prstGeom>
          <a:solidFill>
            <a:srgbClr val="04306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2" name="Rectangle 11"/>
          <p:cNvSpPr/>
          <p:nvPr userDrawn="1"/>
        </p:nvSpPr>
        <p:spPr>
          <a:xfrm>
            <a:off x="0" y="6602568"/>
            <a:ext cx="9144000" cy="255432"/>
          </a:xfrm>
          <a:prstGeom prst="rect">
            <a:avLst/>
          </a:prstGeom>
          <a:solidFill>
            <a:srgbClr val="04306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8" name="TextBox 7"/>
          <p:cNvSpPr txBox="1"/>
          <p:nvPr userDrawn="1"/>
        </p:nvSpPr>
        <p:spPr>
          <a:xfrm>
            <a:off x="105829" y="13307"/>
            <a:ext cx="388309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solidFill>
                  <a:srgbClr val="66CCFF"/>
                </a:solidFill>
              </a:rPr>
              <a:t>NHS Education for Scotland</a:t>
            </a:r>
          </a:p>
        </p:txBody>
      </p:sp>
      <p:sp>
        <p:nvSpPr>
          <p:cNvPr id="5" name="Text Placeholder 4"/>
          <p:cNvSpPr>
            <a:spLocks noGrp="1"/>
          </p:cNvSpPr>
          <p:nvPr>
            <p:ph type="body" sz="quarter" idx="11" hasCustomPrompt="1"/>
          </p:nvPr>
        </p:nvSpPr>
        <p:spPr>
          <a:xfrm>
            <a:off x="765222" y="944563"/>
            <a:ext cx="7685041" cy="692150"/>
          </a:xfrm>
        </p:spPr>
        <p:txBody>
          <a:bodyPr>
            <a:normAutofit/>
          </a:bodyPr>
          <a:lstStyle>
            <a:lvl1pPr marL="0" indent="0">
              <a:buNone/>
              <a:defRPr sz="3600">
                <a:solidFill>
                  <a:srgbClr val="17375E"/>
                </a:solidFill>
                <a:latin typeface="Source Sans Pro"/>
                <a:cs typeface="Source Sans Pro"/>
              </a:defRPr>
            </a:lvl1pPr>
          </a:lstStyle>
          <a:p>
            <a:pPr lvl="0"/>
            <a:r>
              <a:rPr lang="en-GB" dirty="0"/>
              <a:t>Click to edit Master title styles</a:t>
            </a:r>
          </a:p>
        </p:txBody>
      </p:sp>
      <p:sp>
        <p:nvSpPr>
          <p:cNvPr id="4" name="Chart Placeholder 3"/>
          <p:cNvSpPr>
            <a:spLocks noGrp="1"/>
          </p:cNvSpPr>
          <p:nvPr>
            <p:ph type="chart" sz="quarter" idx="12"/>
          </p:nvPr>
        </p:nvSpPr>
        <p:spPr>
          <a:xfrm>
            <a:off x="765175" y="1806575"/>
            <a:ext cx="3728471" cy="4446588"/>
          </a:xfrm>
        </p:spPr>
        <p:txBody>
          <a:bodyPr/>
          <a:lstStyle>
            <a:lvl1pPr>
              <a:defRPr>
                <a:solidFill>
                  <a:srgbClr val="17375E"/>
                </a:solidFill>
              </a:defRPr>
            </a:lvl1pPr>
          </a:lstStyle>
          <a:p>
            <a:endParaRPr lang="en-US" dirty="0"/>
          </a:p>
        </p:txBody>
      </p:sp>
      <p:sp>
        <p:nvSpPr>
          <p:cNvPr id="11" name="Text Placeholder 10"/>
          <p:cNvSpPr>
            <a:spLocks noGrp="1"/>
          </p:cNvSpPr>
          <p:nvPr>
            <p:ph type="body" sz="quarter" idx="13"/>
          </p:nvPr>
        </p:nvSpPr>
        <p:spPr>
          <a:xfrm>
            <a:off x="4680881" y="1806575"/>
            <a:ext cx="3769382" cy="4446588"/>
          </a:xfrm>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154825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6" name="Rectangle 5"/>
          <p:cNvSpPr/>
          <p:nvPr userDrawn="1"/>
        </p:nvSpPr>
        <p:spPr>
          <a:xfrm>
            <a:off x="0" y="0"/>
            <a:ext cx="9144000" cy="464052"/>
          </a:xfrm>
          <a:prstGeom prst="rect">
            <a:avLst/>
          </a:prstGeom>
          <a:solidFill>
            <a:srgbClr val="04306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7" name="Rectangle 6"/>
          <p:cNvSpPr/>
          <p:nvPr userDrawn="1"/>
        </p:nvSpPr>
        <p:spPr>
          <a:xfrm>
            <a:off x="0" y="6602568"/>
            <a:ext cx="9144000" cy="255432"/>
          </a:xfrm>
          <a:prstGeom prst="rect">
            <a:avLst/>
          </a:prstGeom>
          <a:solidFill>
            <a:srgbClr val="04306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8" name="TextBox 7"/>
          <p:cNvSpPr txBox="1"/>
          <p:nvPr userDrawn="1"/>
        </p:nvSpPr>
        <p:spPr>
          <a:xfrm>
            <a:off x="105829" y="13307"/>
            <a:ext cx="388309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solidFill>
                  <a:srgbClr val="66CCFF"/>
                </a:solidFill>
              </a:rPr>
              <a:t>NHS Education for Scotland</a:t>
            </a:r>
          </a:p>
        </p:txBody>
      </p:sp>
    </p:spTree>
    <p:extLst>
      <p:ext uri="{BB962C8B-B14F-4D97-AF65-F5344CB8AC3E}">
        <p14:creationId xmlns:p14="http://schemas.microsoft.com/office/powerpoint/2010/main" val="17170517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3" name="Picture 2" descr="stanbackcove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337316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WithoutTitle">
    <p:spTree>
      <p:nvGrpSpPr>
        <p:cNvPr id="1" name=""/>
        <p:cNvGrpSpPr/>
        <p:nvPr/>
      </p:nvGrpSpPr>
      <p:grpSpPr>
        <a:xfrm>
          <a:off x="0" y="0"/>
          <a:ext cx="0" cy="0"/>
          <a:chOff x="0" y="0"/>
          <a:chExt cx="0" cy="0"/>
        </a:xfrm>
      </p:grpSpPr>
      <p:sp>
        <p:nvSpPr>
          <p:cNvPr id="5" name="Warn"/>
          <p:cNvSpPr>
            <a:spLocks noGrp="1"/>
          </p:cNvSpPr>
          <p:nvPr>
            <p:ph type="body" sz="quarter" idx="13" hasCustomPrompt="1"/>
          </p:nvPr>
        </p:nvSpPr>
        <p:spPr>
          <a:xfrm>
            <a:off x="252000" y="3140869"/>
            <a:ext cx="8640000" cy="576262"/>
          </a:xfrm>
          <a:prstGeom prst="rect">
            <a:avLst/>
          </a:prstGeom>
          <a:noFill/>
          <a:ln w="12700">
            <a:solidFill>
              <a:srgbClr val="FF0000"/>
            </a:solidFill>
          </a:ln>
        </p:spPr>
        <p:txBody>
          <a:bodyPr anchor="ctr"/>
          <a:lstStyle>
            <a:lvl1pPr marL="0" indent="0" algn="ctr">
              <a:buNone/>
              <a:defRPr sz="1800" b="0">
                <a:solidFill>
                  <a:srgbClr val="FF0000"/>
                </a:solidFill>
                <a:latin typeface="+mn-lt"/>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a:t>Warning</a:t>
            </a:r>
            <a:endParaRPr lang="el-GR"/>
          </a:p>
        </p:txBody>
      </p:sp>
      <p:sp>
        <p:nvSpPr>
          <p:cNvPr id="3" name="Cont1"/>
          <p:cNvSpPr>
            <a:spLocks noGrp="1"/>
          </p:cNvSpPr>
          <p:nvPr>
            <p:ph sz="quarter" idx="10"/>
          </p:nvPr>
        </p:nvSpPr>
        <p:spPr>
          <a:xfrm>
            <a:off x="395536" y="332358"/>
            <a:ext cx="8352606" cy="5976000"/>
          </a:xfrm>
          <a:noFill/>
          <a:ln>
            <a:noFill/>
          </a:ln>
        </p:spPr>
        <p:txBody>
          <a:bodyPr anchor="ctr">
            <a:normAutofit/>
          </a:bodyPr>
          <a:lstStyle>
            <a:lvl1pPr marL="114300" indent="0">
              <a:buNone/>
              <a:defRPr sz="1200">
                <a:solidFill>
                  <a:schemeClr val="tx1"/>
                </a:solidFill>
              </a:defRPr>
            </a:lvl1pPr>
            <a:lvl4pPr marL="1051560" indent="0">
              <a:buNone/>
              <a:defRPr/>
            </a:lvl4pPr>
            <a:lvl5pPr marL="1325880" indent="0">
              <a:buNone/>
              <a:defRPr/>
            </a:lvl5pPr>
          </a:lstStyle>
          <a:p>
            <a:pPr lvl="0"/>
            <a:endParaRPr lang="en-US"/>
          </a:p>
        </p:txBody>
      </p:sp>
      <p:sp>
        <p:nvSpPr>
          <p:cNvPr id="6" name="RepTitle"/>
          <p:cNvSpPr>
            <a:spLocks noGrp="1"/>
          </p:cNvSpPr>
          <p:nvPr>
            <p:ph sz="quarter" idx="14" hasCustomPrompt="1"/>
          </p:nvPr>
        </p:nvSpPr>
        <p:spPr>
          <a:xfrm>
            <a:off x="0" y="0"/>
            <a:ext cx="9144000" cy="230400"/>
          </a:xfrm>
          <a:noFill/>
          <a:ln>
            <a:noFill/>
          </a:ln>
        </p:spPr>
        <p:txBody>
          <a:bodyPr>
            <a:noAutofit/>
          </a:bodyPr>
          <a:lstStyle>
            <a:lvl1pPr marL="114300" indent="0">
              <a:buNone/>
              <a:defRPr sz="1200">
                <a:solidFill>
                  <a:schemeClr val="bg1">
                    <a:lumMod val="65000"/>
                  </a:schemeClr>
                </a:solidFill>
              </a:defRPr>
            </a:lvl1pPr>
          </a:lstStyle>
          <a:p>
            <a:pPr lvl="0"/>
            <a:r>
              <a:rPr lang="en-US" sz="1200"/>
              <a:t>Report Title</a:t>
            </a:r>
            <a:endParaRPr lang="el-GR"/>
          </a:p>
        </p:txBody>
      </p:sp>
      <p:sp>
        <p:nvSpPr>
          <p:cNvPr id="7"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8"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extLst>
      <p:ext uri="{BB962C8B-B14F-4D97-AF65-F5344CB8AC3E}">
        <p14:creationId xmlns:p14="http://schemas.microsoft.com/office/powerpoint/2010/main" val="224204633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
    <p:spTree>
      <p:nvGrpSpPr>
        <p:cNvPr id="1" name=""/>
        <p:cNvGrpSpPr/>
        <p:nvPr/>
      </p:nvGrpSpPr>
      <p:grpSpPr>
        <a:xfrm>
          <a:off x="0" y="0"/>
          <a:ext cx="0" cy="0"/>
          <a:chOff x="0" y="0"/>
          <a:chExt cx="0" cy="0"/>
        </a:xfrm>
      </p:grpSpPr>
      <p:sp>
        <p:nvSpPr>
          <p:cNvPr id="8" name="Warn">
            <a:extLst>
              <a:ext uri="{FF2B5EF4-FFF2-40B4-BE49-F238E27FC236}">
                <a16:creationId xmlns:a16="http://schemas.microsoft.com/office/drawing/2014/main" id="{0276FED8-8997-4F58-8AFF-1C828E63178F}"/>
              </a:ext>
            </a:extLst>
          </p:cNvPr>
          <p:cNvSpPr>
            <a:spLocks noGrp="1"/>
          </p:cNvSpPr>
          <p:nvPr>
            <p:ph type="body" sz="quarter" idx="13" hasCustomPrompt="1"/>
          </p:nvPr>
        </p:nvSpPr>
        <p:spPr>
          <a:xfrm>
            <a:off x="252000" y="3140869"/>
            <a:ext cx="8640000" cy="576262"/>
          </a:xfrm>
          <a:prstGeom prst="rect">
            <a:avLst/>
          </a:prstGeom>
          <a:noFill/>
          <a:ln w="12700">
            <a:solidFill>
              <a:srgbClr val="FF0000"/>
            </a:solidFill>
          </a:ln>
        </p:spPr>
        <p:txBody>
          <a:bodyPr anchor="ctr"/>
          <a:lstStyle>
            <a:lvl1pPr marL="0" indent="0" algn="ctr">
              <a:buNone/>
              <a:defRPr sz="1800">
                <a:solidFill>
                  <a:srgbClr val="FF0000"/>
                </a:solidFill>
                <a:latin typeface="+mn-lt"/>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a:t>Warning</a:t>
            </a:r>
            <a:endParaRPr lang="el-GR"/>
          </a:p>
        </p:txBody>
      </p:sp>
      <p:sp>
        <p:nvSpPr>
          <p:cNvPr id="6" name="Cont1">
            <a:extLst>
              <a:ext uri="{FF2B5EF4-FFF2-40B4-BE49-F238E27FC236}">
                <a16:creationId xmlns:a16="http://schemas.microsoft.com/office/drawing/2014/main" id="{0FD23242-2B85-4AFF-87A6-1DD172122E8A}"/>
              </a:ext>
            </a:extLst>
          </p:cNvPr>
          <p:cNvSpPr>
            <a:spLocks noGrp="1"/>
          </p:cNvSpPr>
          <p:nvPr>
            <p:ph sz="quarter" idx="15"/>
          </p:nvPr>
        </p:nvSpPr>
        <p:spPr>
          <a:xfrm>
            <a:off x="467544" y="792000"/>
            <a:ext cx="8207375" cy="5508000"/>
          </a:xfrm>
          <a:noFill/>
          <a:ln>
            <a:noFill/>
          </a:ln>
        </p:spPr>
        <p:txBody>
          <a:bodyPr anchor="ctr">
            <a:normAutofit/>
          </a:bodyPr>
          <a:lstStyle>
            <a:lvl1pPr marL="114300" indent="0">
              <a:buNone/>
              <a:defRPr sz="1200"/>
            </a:lvl1pPr>
          </a:lstStyle>
          <a:p>
            <a:pPr lvl="0"/>
            <a:endParaRPr lang="el-GR"/>
          </a:p>
        </p:txBody>
      </p:sp>
      <p:sp>
        <p:nvSpPr>
          <p:cNvPr id="2" name="Title"/>
          <p:cNvSpPr>
            <a:spLocks noGrp="1"/>
          </p:cNvSpPr>
          <p:nvPr>
            <p:ph type="title" hasCustomPrompt="1"/>
          </p:nvPr>
        </p:nvSpPr>
        <p:spPr>
          <a:xfrm>
            <a:off x="467544" y="217616"/>
            <a:ext cx="8208000" cy="547088"/>
          </a:xfrm>
          <a:prstGeom prst="rect">
            <a:avLst/>
          </a:prstGeom>
          <a:noFill/>
          <a:ln>
            <a:noFill/>
          </a:ln>
        </p:spPr>
        <p:txBody>
          <a:bodyPr>
            <a:normAutofit/>
          </a:bodyPr>
          <a:lstStyle>
            <a:lvl1pPr>
              <a:defRPr sz="2200">
                <a:solidFill>
                  <a:schemeClr val="tx1"/>
                </a:solidFill>
                <a:latin typeface="+mn-lt"/>
                <a:cs typeface="Arial" pitchFamily="34" charset="0"/>
              </a:defRPr>
            </a:lvl1pPr>
          </a:lstStyle>
          <a:p>
            <a:r>
              <a:rPr lang="en-US"/>
              <a:t>Title</a:t>
            </a:r>
            <a:endParaRPr lang="el-GR"/>
          </a:p>
        </p:txBody>
      </p:sp>
      <p:sp>
        <p:nvSpPr>
          <p:cNvPr id="7" name="RepTitle"/>
          <p:cNvSpPr>
            <a:spLocks noGrp="1"/>
          </p:cNvSpPr>
          <p:nvPr>
            <p:ph sz="quarter" idx="14" hasCustomPrompt="1"/>
          </p:nvPr>
        </p:nvSpPr>
        <p:spPr>
          <a:xfrm>
            <a:off x="0" y="0"/>
            <a:ext cx="9144000" cy="230400"/>
          </a:xfrm>
          <a:noFill/>
          <a:ln>
            <a:noFill/>
          </a:ln>
        </p:spPr>
        <p:txBody>
          <a:bodyPr>
            <a:noAutofit/>
          </a:bodyPr>
          <a:lstStyle>
            <a:lvl1pPr marL="114300" indent="0">
              <a:buNone/>
              <a:defRPr sz="1200">
                <a:solidFill>
                  <a:schemeClr val="bg1">
                    <a:lumMod val="65000"/>
                  </a:schemeClr>
                </a:solidFill>
              </a:defRPr>
            </a:lvl1pPr>
          </a:lstStyle>
          <a:p>
            <a:pPr lvl="0"/>
            <a:r>
              <a:rPr lang="en-US" sz="1200"/>
              <a:t>Report Title</a:t>
            </a:r>
            <a:endParaRPr lang="el-GR"/>
          </a:p>
        </p:txBody>
      </p:sp>
      <p:sp>
        <p:nvSpPr>
          <p:cNvPr id="9"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10"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extLst>
      <p:ext uri="{BB962C8B-B14F-4D97-AF65-F5344CB8AC3E}">
        <p14:creationId xmlns:p14="http://schemas.microsoft.com/office/powerpoint/2010/main" val="6632351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eCont">
    <p:spTree>
      <p:nvGrpSpPr>
        <p:cNvPr id="1" name=""/>
        <p:cNvGrpSpPr/>
        <p:nvPr/>
      </p:nvGrpSpPr>
      <p:grpSpPr>
        <a:xfrm>
          <a:off x="0" y="0"/>
          <a:ext cx="0" cy="0"/>
          <a:chOff x="0" y="0"/>
          <a:chExt cx="0" cy="0"/>
        </a:xfrm>
      </p:grpSpPr>
      <p:sp>
        <p:nvSpPr>
          <p:cNvPr id="9" name="Warn">
            <a:extLst>
              <a:ext uri="{FF2B5EF4-FFF2-40B4-BE49-F238E27FC236}">
                <a16:creationId xmlns:a16="http://schemas.microsoft.com/office/drawing/2014/main" id="{47720E19-23A6-4503-9FE5-09B05574BE46}"/>
              </a:ext>
            </a:extLst>
          </p:cNvPr>
          <p:cNvSpPr>
            <a:spLocks noGrp="1"/>
          </p:cNvSpPr>
          <p:nvPr>
            <p:ph type="body" sz="quarter" idx="13" hasCustomPrompt="1"/>
          </p:nvPr>
        </p:nvSpPr>
        <p:spPr>
          <a:xfrm>
            <a:off x="252000" y="3140869"/>
            <a:ext cx="8640000" cy="576262"/>
          </a:xfrm>
          <a:prstGeom prst="rect">
            <a:avLst/>
          </a:prstGeom>
          <a:noFill/>
          <a:ln w="12700">
            <a:solidFill>
              <a:srgbClr val="FF0000"/>
            </a:solidFill>
          </a:ln>
        </p:spPr>
        <p:txBody>
          <a:bodyPr anchor="ctr"/>
          <a:lstStyle>
            <a:lvl1pPr marL="0" indent="0" algn="ctr">
              <a:buNone/>
              <a:defRPr sz="1800">
                <a:solidFill>
                  <a:srgbClr val="FF0000"/>
                </a:solidFill>
                <a:latin typeface="+mn-lt"/>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a:t>Warning</a:t>
            </a:r>
            <a:endParaRPr lang="el-GR"/>
          </a:p>
        </p:txBody>
      </p:sp>
      <p:sp>
        <p:nvSpPr>
          <p:cNvPr id="7" name="Cont1"/>
          <p:cNvSpPr>
            <a:spLocks noGrp="1"/>
          </p:cNvSpPr>
          <p:nvPr>
            <p:ph sz="quarter" idx="15"/>
          </p:nvPr>
        </p:nvSpPr>
        <p:spPr>
          <a:xfrm>
            <a:off x="467544" y="1454400"/>
            <a:ext cx="8207375" cy="4842000"/>
          </a:xfrm>
          <a:noFill/>
          <a:ln>
            <a:noFill/>
          </a:ln>
        </p:spPr>
        <p:txBody>
          <a:bodyPr anchor="ctr">
            <a:normAutofit/>
          </a:bodyPr>
          <a:lstStyle>
            <a:lvl1pPr marL="114300" indent="0">
              <a:buNone/>
              <a:defRPr sz="1200"/>
            </a:lvl1pPr>
          </a:lstStyle>
          <a:p>
            <a:pPr lvl="0"/>
            <a:endParaRPr lang="el-GR"/>
          </a:p>
        </p:txBody>
      </p:sp>
      <p:sp>
        <p:nvSpPr>
          <p:cNvPr id="2" name="Title"/>
          <p:cNvSpPr>
            <a:spLocks noGrp="1"/>
          </p:cNvSpPr>
          <p:nvPr>
            <p:ph type="title" hasCustomPrompt="1"/>
          </p:nvPr>
        </p:nvSpPr>
        <p:spPr>
          <a:xfrm>
            <a:off x="467544" y="864000"/>
            <a:ext cx="8208000" cy="547088"/>
          </a:xfrm>
          <a:prstGeom prst="rect">
            <a:avLst/>
          </a:prstGeom>
          <a:noFill/>
          <a:ln>
            <a:noFill/>
          </a:ln>
        </p:spPr>
        <p:style>
          <a:lnRef idx="2">
            <a:schemeClr val="accent4"/>
          </a:lnRef>
          <a:fillRef idx="1">
            <a:schemeClr val="lt1"/>
          </a:fillRef>
          <a:effectRef idx="0">
            <a:schemeClr val="accent4"/>
          </a:effectRef>
          <a:fontRef idx="none"/>
        </p:style>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Title</a:t>
            </a:r>
            <a:endParaRPr lang="el-GR"/>
          </a:p>
        </p:txBody>
      </p:sp>
      <p:sp>
        <p:nvSpPr>
          <p:cNvPr id="6" name="Pre"/>
          <p:cNvSpPr>
            <a:spLocks noGrp="1"/>
          </p:cNvSpPr>
          <p:nvPr>
            <p:ph sz="quarter" idx="14" hasCustomPrompt="1"/>
          </p:nvPr>
        </p:nvSpPr>
        <p:spPr>
          <a:xfrm>
            <a:off x="467544" y="216000"/>
            <a:ext cx="8207375" cy="648072"/>
          </a:xfrm>
          <a:noFill/>
          <a:ln>
            <a:noFill/>
          </a:ln>
        </p:spPr>
        <p:txBody>
          <a:bodyPr anchor="ctr">
            <a:normAutofit/>
          </a:bodyPr>
          <a:lstStyle>
            <a:lvl1pPr marL="114300" indent="0">
              <a:buNone/>
              <a:defRPr sz="1200">
                <a:solidFill>
                  <a:schemeClr val="tx1"/>
                </a:solidFill>
              </a:defRPr>
            </a:lvl1pPr>
          </a:lstStyle>
          <a:p>
            <a:pPr lvl="0"/>
            <a:r>
              <a:rPr lang="en-US"/>
              <a:t>Pre Comment</a:t>
            </a:r>
            <a:endParaRPr lang="el-GR"/>
          </a:p>
        </p:txBody>
      </p:sp>
      <p:sp>
        <p:nvSpPr>
          <p:cNvPr id="10" name="RepTitle"/>
          <p:cNvSpPr>
            <a:spLocks noGrp="1"/>
          </p:cNvSpPr>
          <p:nvPr>
            <p:ph sz="quarter" idx="16" hasCustomPrompt="1"/>
          </p:nvPr>
        </p:nvSpPr>
        <p:spPr>
          <a:xfrm>
            <a:off x="0" y="0"/>
            <a:ext cx="9144000" cy="230400"/>
          </a:xfrm>
          <a:noFill/>
          <a:ln>
            <a:noFill/>
          </a:ln>
        </p:spPr>
        <p:txBody>
          <a:bodyPr>
            <a:noAutofit/>
          </a:bodyPr>
          <a:lstStyle>
            <a:lvl1pPr marL="114300" indent="0">
              <a:buNone/>
              <a:defRPr sz="1200">
                <a:solidFill>
                  <a:schemeClr val="bg1">
                    <a:lumMod val="65000"/>
                  </a:schemeClr>
                </a:solidFill>
              </a:defRPr>
            </a:lvl1pPr>
          </a:lstStyle>
          <a:p>
            <a:pPr lvl="0"/>
            <a:r>
              <a:rPr lang="en-US" sz="1200"/>
              <a:t>Report Title</a:t>
            </a:r>
            <a:endParaRPr lang="el-GR"/>
          </a:p>
        </p:txBody>
      </p:sp>
      <p:sp>
        <p:nvSpPr>
          <p:cNvPr id="11"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12"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extLst>
      <p:ext uri="{BB962C8B-B14F-4D97-AF65-F5344CB8AC3E}">
        <p14:creationId xmlns:p14="http://schemas.microsoft.com/office/powerpoint/2010/main" val="221120404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Cont">
    <p:spTree>
      <p:nvGrpSpPr>
        <p:cNvPr id="1" name=""/>
        <p:cNvGrpSpPr/>
        <p:nvPr/>
      </p:nvGrpSpPr>
      <p:grpSpPr>
        <a:xfrm>
          <a:off x="0" y="0"/>
          <a:ext cx="0" cy="0"/>
          <a:chOff x="0" y="0"/>
          <a:chExt cx="0" cy="0"/>
        </a:xfrm>
      </p:grpSpPr>
      <p:sp>
        <p:nvSpPr>
          <p:cNvPr id="7" name="Warn">
            <a:extLst>
              <a:ext uri="{FF2B5EF4-FFF2-40B4-BE49-F238E27FC236}">
                <a16:creationId xmlns:a16="http://schemas.microsoft.com/office/drawing/2014/main" id="{A68DF7E0-973E-421D-B439-7A4D49EA2706}"/>
              </a:ext>
            </a:extLst>
          </p:cNvPr>
          <p:cNvSpPr>
            <a:spLocks noGrp="1"/>
          </p:cNvSpPr>
          <p:nvPr>
            <p:ph type="body" sz="quarter" idx="13" hasCustomPrompt="1"/>
          </p:nvPr>
        </p:nvSpPr>
        <p:spPr>
          <a:xfrm>
            <a:off x="252000" y="3140869"/>
            <a:ext cx="8640000" cy="576262"/>
          </a:xfrm>
          <a:prstGeom prst="rect">
            <a:avLst/>
          </a:prstGeom>
          <a:noFill/>
          <a:ln w="12700">
            <a:solidFill>
              <a:srgbClr val="FF0000"/>
            </a:solidFill>
          </a:ln>
        </p:spPr>
        <p:txBody>
          <a:bodyPr anchor="ctr"/>
          <a:lstStyle>
            <a:lvl1pPr marL="0" indent="0" algn="ctr">
              <a:buNone/>
              <a:defRPr sz="1800">
                <a:solidFill>
                  <a:srgbClr val="FF0000"/>
                </a:solidFill>
                <a:latin typeface="+mn-lt"/>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a:t>Warning</a:t>
            </a:r>
            <a:endParaRPr lang="el-GR"/>
          </a:p>
        </p:txBody>
      </p:sp>
      <p:sp>
        <p:nvSpPr>
          <p:cNvPr id="10" name="PCont"/>
          <p:cNvSpPr>
            <a:spLocks noGrp="1"/>
          </p:cNvSpPr>
          <p:nvPr>
            <p:ph sz="quarter" idx="15"/>
          </p:nvPr>
        </p:nvSpPr>
        <p:spPr>
          <a:xfrm>
            <a:off x="467544" y="4212000"/>
            <a:ext cx="8207375" cy="2088000"/>
          </a:xfrm>
          <a:noFill/>
          <a:ln>
            <a:noFill/>
          </a:ln>
        </p:spPr>
        <p:txBody>
          <a:bodyPr anchor="ctr">
            <a:normAutofit/>
          </a:bodyPr>
          <a:lstStyle>
            <a:lvl1pPr marL="114300" indent="0">
              <a:buNone/>
              <a:defRPr sz="1200">
                <a:solidFill>
                  <a:schemeClr val="tx1"/>
                </a:solidFill>
              </a:defRPr>
            </a:lvl1pPr>
          </a:lstStyle>
          <a:p>
            <a:pPr lvl="0"/>
            <a:endParaRPr lang="el-GR"/>
          </a:p>
        </p:txBody>
      </p:sp>
      <p:sp>
        <p:nvSpPr>
          <p:cNvPr id="9" name="Cont1"/>
          <p:cNvSpPr>
            <a:spLocks noGrp="1"/>
          </p:cNvSpPr>
          <p:nvPr>
            <p:ph sz="quarter" idx="14"/>
          </p:nvPr>
        </p:nvSpPr>
        <p:spPr>
          <a:xfrm>
            <a:off x="467544" y="792000"/>
            <a:ext cx="8207375" cy="3420000"/>
          </a:xfrm>
        </p:spPr>
        <p:txBody>
          <a:bodyPr anchor="ctr">
            <a:normAutofit/>
          </a:bodyPr>
          <a:lstStyle>
            <a:lvl1pPr marL="114300" indent="0">
              <a:buNone/>
              <a:defRPr sz="1200"/>
            </a:lvl1pPr>
          </a:lstStyle>
          <a:p>
            <a:pPr lvl="0"/>
            <a:endParaRPr lang="el-GR"/>
          </a:p>
        </p:txBody>
      </p:sp>
      <p:sp>
        <p:nvSpPr>
          <p:cNvPr id="2" name="Title"/>
          <p:cNvSpPr>
            <a:spLocks noGrp="1"/>
          </p:cNvSpPr>
          <p:nvPr>
            <p:ph type="title" hasCustomPrompt="1"/>
          </p:nvPr>
        </p:nvSpPr>
        <p:spPr>
          <a:xfrm>
            <a:off x="467544" y="217616"/>
            <a:ext cx="8208000" cy="547088"/>
          </a:xfrm>
          <a:prstGeom prst="rect">
            <a:avLst/>
          </a:prstGeom>
          <a:noFill/>
          <a:ln>
            <a:noFill/>
          </a:ln>
        </p:spPr>
        <p:style>
          <a:lnRef idx="2">
            <a:schemeClr val="accent4"/>
          </a:lnRef>
          <a:fillRef idx="1">
            <a:schemeClr val="lt1"/>
          </a:fillRef>
          <a:effectRef idx="0">
            <a:schemeClr val="accent4"/>
          </a:effectRef>
          <a:fontRef idx="none"/>
        </p:style>
        <p:txBody>
          <a:bodyPr>
            <a:normAutofit/>
          </a:bodyPr>
          <a:lstStyle>
            <a:lvl1pPr>
              <a:defRPr lang="en-US" sz="2200" kern="1200" cap="none" spc="-100" baseline="0" smtClean="0">
                <a:ln>
                  <a:noFill/>
                </a:ln>
                <a:solidFill>
                  <a:schemeClr val="tx1"/>
                </a:solidFill>
                <a:effectLst/>
                <a:latin typeface="+mn-lt"/>
                <a:ea typeface="+mj-ea"/>
                <a:cs typeface="Arial" pitchFamily="34" charset="0"/>
              </a:defRPr>
            </a:lvl1pPr>
          </a:lstStyle>
          <a:p>
            <a:r>
              <a:rPr lang="en-US"/>
              <a:t>Title</a:t>
            </a:r>
            <a:endParaRPr lang="el-GR"/>
          </a:p>
        </p:txBody>
      </p:sp>
      <p:sp>
        <p:nvSpPr>
          <p:cNvPr id="8" name="RepTitle"/>
          <p:cNvSpPr>
            <a:spLocks noGrp="1"/>
          </p:cNvSpPr>
          <p:nvPr>
            <p:ph sz="quarter" idx="16" hasCustomPrompt="1"/>
          </p:nvPr>
        </p:nvSpPr>
        <p:spPr>
          <a:xfrm>
            <a:off x="0" y="0"/>
            <a:ext cx="9144000" cy="230400"/>
          </a:xfrm>
          <a:noFill/>
          <a:ln>
            <a:noFill/>
          </a:ln>
        </p:spPr>
        <p:txBody>
          <a:bodyPr>
            <a:noAutofit/>
          </a:bodyPr>
          <a:lstStyle>
            <a:lvl1pPr marL="114300" indent="0">
              <a:buNone/>
              <a:defRPr sz="1200">
                <a:solidFill>
                  <a:schemeClr val="bg1">
                    <a:lumMod val="65000"/>
                  </a:schemeClr>
                </a:solidFill>
              </a:defRPr>
            </a:lvl1pPr>
          </a:lstStyle>
          <a:p>
            <a:pPr lvl="0"/>
            <a:r>
              <a:rPr lang="en-US" sz="1200"/>
              <a:t>Report Title</a:t>
            </a:r>
            <a:endParaRPr lang="el-GR"/>
          </a:p>
        </p:txBody>
      </p:sp>
      <p:sp>
        <p:nvSpPr>
          <p:cNvPr id="11"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12"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extLst>
      <p:ext uri="{BB962C8B-B14F-4D97-AF65-F5344CB8AC3E}">
        <p14:creationId xmlns:p14="http://schemas.microsoft.com/office/powerpoint/2010/main" val="102034658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reContCont">
    <p:spTree>
      <p:nvGrpSpPr>
        <p:cNvPr id="1" name=""/>
        <p:cNvGrpSpPr/>
        <p:nvPr/>
      </p:nvGrpSpPr>
      <p:grpSpPr>
        <a:xfrm>
          <a:off x="0" y="0"/>
          <a:ext cx="0" cy="0"/>
          <a:chOff x="0" y="0"/>
          <a:chExt cx="0" cy="0"/>
        </a:xfrm>
      </p:grpSpPr>
      <p:sp>
        <p:nvSpPr>
          <p:cNvPr id="8" name="Warn">
            <a:extLst>
              <a:ext uri="{FF2B5EF4-FFF2-40B4-BE49-F238E27FC236}">
                <a16:creationId xmlns:a16="http://schemas.microsoft.com/office/drawing/2014/main" id="{35860C19-CEF4-4406-B1AE-B1ED5B0E5A28}"/>
              </a:ext>
            </a:extLst>
          </p:cNvPr>
          <p:cNvSpPr>
            <a:spLocks noGrp="1"/>
          </p:cNvSpPr>
          <p:nvPr>
            <p:ph type="body" sz="quarter" idx="13" hasCustomPrompt="1"/>
          </p:nvPr>
        </p:nvSpPr>
        <p:spPr>
          <a:xfrm>
            <a:off x="252000" y="3140869"/>
            <a:ext cx="8640000" cy="576262"/>
          </a:xfrm>
          <a:prstGeom prst="rect">
            <a:avLst/>
          </a:prstGeom>
          <a:noFill/>
          <a:ln w="12700">
            <a:solidFill>
              <a:srgbClr val="FF0000"/>
            </a:solidFill>
          </a:ln>
        </p:spPr>
        <p:txBody>
          <a:bodyPr anchor="ctr"/>
          <a:lstStyle>
            <a:lvl1pPr marL="0" indent="0" algn="ctr">
              <a:buNone/>
              <a:defRPr sz="1800">
                <a:solidFill>
                  <a:srgbClr val="FF0000"/>
                </a:solidFill>
                <a:latin typeface="+mn-lt"/>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a:t>Warning</a:t>
            </a:r>
            <a:endParaRPr lang="el-GR"/>
          </a:p>
        </p:txBody>
      </p:sp>
      <p:sp>
        <p:nvSpPr>
          <p:cNvPr id="10" name="PCont"/>
          <p:cNvSpPr>
            <a:spLocks noGrp="1"/>
          </p:cNvSpPr>
          <p:nvPr>
            <p:ph sz="quarter" idx="14"/>
          </p:nvPr>
        </p:nvSpPr>
        <p:spPr>
          <a:xfrm>
            <a:off x="467544" y="4500000"/>
            <a:ext cx="8207375" cy="1800000"/>
          </a:xfrm>
          <a:noFill/>
          <a:ln>
            <a:noFill/>
          </a:ln>
        </p:spPr>
        <p:txBody>
          <a:bodyPr anchor="ctr">
            <a:normAutofit/>
          </a:bodyPr>
          <a:lstStyle>
            <a:lvl1pPr marL="114300" indent="0">
              <a:buNone/>
              <a:defRPr sz="1200">
                <a:solidFill>
                  <a:schemeClr val="tx1"/>
                </a:solidFill>
              </a:defRPr>
            </a:lvl1pPr>
          </a:lstStyle>
          <a:p>
            <a:pPr lvl="0"/>
            <a:endParaRPr lang="el-GR"/>
          </a:p>
        </p:txBody>
      </p:sp>
      <p:sp>
        <p:nvSpPr>
          <p:cNvPr id="7" name="Cont1"/>
          <p:cNvSpPr>
            <a:spLocks noGrp="1"/>
          </p:cNvSpPr>
          <p:nvPr>
            <p:ph sz="quarter" idx="15"/>
          </p:nvPr>
        </p:nvSpPr>
        <p:spPr>
          <a:xfrm>
            <a:off x="467544" y="1454400"/>
            <a:ext cx="8207375" cy="3024000"/>
          </a:xfrm>
        </p:spPr>
        <p:txBody>
          <a:bodyPr anchor="ctr">
            <a:normAutofit/>
          </a:bodyPr>
          <a:lstStyle>
            <a:lvl1pPr marL="114300" indent="0">
              <a:buNone/>
              <a:defRPr sz="1200"/>
            </a:lvl1pPr>
          </a:lstStyle>
          <a:p>
            <a:pPr lvl="0"/>
            <a:endParaRPr lang="el-GR"/>
          </a:p>
        </p:txBody>
      </p:sp>
      <p:sp>
        <p:nvSpPr>
          <p:cNvPr id="2" name="Title"/>
          <p:cNvSpPr>
            <a:spLocks noGrp="1"/>
          </p:cNvSpPr>
          <p:nvPr>
            <p:ph type="title" hasCustomPrompt="1"/>
          </p:nvPr>
        </p:nvSpPr>
        <p:spPr>
          <a:xfrm>
            <a:off x="467544" y="864000"/>
            <a:ext cx="8208000" cy="547088"/>
          </a:xfrm>
          <a:prstGeom prst="rect">
            <a:avLst/>
          </a:prstGeom>
          <a:noFill/>
          <a:ln>
            <a:noFill/>
          </a:ln>
        </p:spPr>
        <p:style>
          <a:lnRef idx="2">
            <a:schemeClr val="accent4"/>
          </a:lnRef>
          <a:fillRef idx="1">
            <a:schemeClr val="lt1"/>
          </a:fillRef>
          <a:effectRef idx="0">
            <a:schemeClr val="accent4"/>
          </a:effectRef>
          <a:fontRef idx="none"/>
        </p:style>
        <p:txBody>
          <a:bodyPr>
            <a:normAutofit/>
          </a:bodyPr>
          <a:lstStyle>
            <a:lvl1pPr>
              <a:defRPr lang="en-US" sz="2200" kern="1200" cap="none" spc="-100" baseline="0" smtClean="0">
                <a:ln>
                  <a:noFill/>
                </a:ln>
                <a:solidFill>
                  <a:schemeClr val="tx1"/>
                </a:solidFill>
                <a:effectLst/>
                <a:latin typeface="+mn-lt"/>
                <a:ea typeface="+mj-ea"/>
                <a:cs typeface="Arial" pitchFamily="34" charset="0"/>
              </a:defRPr>
            </a:lvl1pPr>
          </a:lstStyle>
          <a:p>
            <a:r>
              <a:rPr lang="en-US"/>
              <a:t>Title</a:t>
            </a:r>
            <a:endParaRPr lang="el-GR"/>
          </a:p>
        </p:txBody>
      </p:sp>
      <p:sp>
        <p:nvSpPr>
          <p:cNvPr id="13" name="Pre"/>
          <p:cNvSpPr>
            <a:spLocks noGrp="1"/>
          </p:cNvSpPr>
          <p:nvPr>
            <p:ph sz="quarter" idx="16" hasCustomPrompt="1"/>
          </p:nvPr>
        </p:nvSpPr>
        <p:spPr>
          <a:xfrm>
            <a:off x="469081" y="216000"/>
            <a:ext cx="8207375" cy="648072"/>
          </a:xfrm>
          <a:noFill/>
          <a:ln>
            <a:noFill/>
          </a:ln>
        </p:spPr>
        <p:txBody>
          <a:bodyPr anchor="ctr">
            <a:normAutofit/>
          </a:bodyPr>
          <a:lstStyle>
            <a:lvl1pPr marL="114300" indent="0">
              <a:buNone/>
              <a:defRPr sz="1200"/>
            </a:lvl1pPr>
          </a:lstStyle>
          <a:p>
            <a:pPr lvl="0"/>
            <a:r>
              <a:rPr lang="en-US"/>
              <a:t>Pre Comment</a:t>
            </a:r>
            <a:endParaRPr lang="el-GR"/>
          </a:p>
        </p:txBody>
      </p:sp>
      <p:sp>
        <p:nvSpPr>
          <p:cNvPr id="11" name="RepTitle"/>
          <p:cNvSpPr>
            <a:spLocks noGrp="1"/>
          </p:cNvSpPr>
          <p:nvPr>
            <p:ph sz="quarter" idx="17" hasCustomPrompt="1"/>
          </p:nvPr>
        </p:nvSpPr>
        <p:spPr>
          <a:xfrm>
            <a:off x="0" y="0"/>
            <a:ext cx="9144000" cy="230400"/>
          </a:xfrm>
          <a:noFill/>
          <a:ln>
            <a:noFill/>
          </a:ln>
        </p:spPr>
        <p:txBody>
          <a:bodyPr>
            <a:noAutofit/>
          </a:bodyPr>
          <a:lstStyle>
            <a:lvl1pPr marL="114300" indent="0">
              <a:buNone/>
              <a:defRPr sz="1200">
                <a:solidFill>
                  <a:schemeClr val="bg1">
                    <a:lumMod val="65000"/>
                  </a:schemeClr>
                </a:solidFill>
              </a:defRPr>
            </a:lvl1pPr>
          </a:lstStyle>
          <a:p>
            <a:pPr lvl="0"/>
            <a:r>
              <a:rPr lang="en-US" sz="1200"/>
              <a:t>Report Title</a:t>
            </a:r>
            <a:endParaRPr lang="el-GR"/>
          </a:p>
        </p:txBody>
      </p:sp>
      <p:sp>
        <p:nvSpPr>
          <p:cNvPr id="14"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15"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extLst>
      <p:ext uri="{BB962C8B-B14F-4D97-AF65-F5344CB8AC3E}">
        <p14:creationId xmlns:p14="http://schemas.microsoft.com/office/powerpoint/2010/main" val="144213678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6">
    <p:spTree>
      <p:nvGrpSpPr>
        <p:cNvPr id="1" name=""/>
        <p:cNvGrpSpPr/>
        <p:nvPr/>
      </p:nvGrpSpPr>
      <p:grpSpPr>
        <a:xfrm>
          <a:off x="0" y="0"/>
          <a:ext cx="0" cy="0"/>
          <a:chOff x="0" y="0"/>
          <a:chExt cx="0" cy="0"/>
        </a:xfrm>
      </p:grpSpPr>
      <p:sp>
        <p:nvSpPr>
          <p:cNvPr id="11" name="Warn">
            <a:extLst>
              <a:ext uri="{FF2B5EF4-FFF2-40B4-BE49-F238E27FC236}">
                <a16:creationId xmlns:a16="http://schemas.microsoft.com/office/drawing/2014/main" id="{61F87840-3084-470E-A2FC-C42902C40DDE}"/>
              </a:ext>
            </a:extLst>
          </p:cNvPr>
          <p:cNvSpPr>
            <a:spLocks noGrp="1"/>
          </p:cNvSpPr>
          <p:nvPr>
            <p:ph type="body" sz="quarter" idx="13" hasCustomPrompt="1"/>
          </p:nvPr>
        </p:nvSpPr>
        <p:spPr>
          <a:xfrm>
            <a:off x="252000" y="3140869"/>
            <a:ext cx="8640000" cy="576262"/>
          </a:xfrm>
          <a:prstGeom prst="rect">
            <a:avLst/>
          </a:prstGeom>
          <a:noFill/>
          <a:ln w="12700">
            <a:solidFill>
              <a:srgbClr val="FF0000"/>
            </a:solidFill>
          </a:ln>
        </p:spPr>
        <p:txBody>
          <a:bodyPr anchor="ctr"/>
          <a:lstStyle>
            <a:lvl1pPr marL="0" indent="0" algn="ctr">
              <a:buNone/>
              <a:defRPr sz="1800">
                <a:solidFill>
                  <a:srgbClr val="FF0000"/>
                </a:solidFill>
                <a:latin typeface="+mn-lt"/>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a:t>Warning</a:t>
            </a:r>
            <a:endParaRPr lang="el-GR"/>
          </a:p>
        </p:txBody>
      </p:sp>
      <p:sp>
        <p:nvSpPr>
          <p:cNvPr id="20" name="Cont6"/>
          <p:cNvSpPr>
            <a:spLocks noGrp="1"/>
          </p:cNvSpPr>
          <p:nvPr>
            <p:ph sz="quarter" idx="22"/>
          </p:nvPr>
        </p:nvSpPr>
        <p:spPr>
          <a:xfrm>
            <a:off x="5990400" y="3564000"/>
            <a:ext cx="2734767" cy="2736000"/>
          </a:xfrm>
          <a:noFill/>
          <a:ln>
            <a:noFill/>
          </a:ln>
        </p:spPr>
        <p:txBody>
          <a:bodyPr anchor="ctr">
            <a:normAutofit/>
          </a:bodyPr>
          <a:lstStyle>
            <a:lvl1pPr marL="114300" indent="0">
              <a:buNone/>
              <a:defRPr sz="1200"/>
            </a:lvl1pPr>
          </a:lstStyle>
          <a:p>
            <a:pPr lvl="0"/>
            <a:endParaRPr lang="el-GR"/>
          </a:p>
        </p:txBody>
      </p:sp>
      <p:sp>
        <p:nvSpPr>
          <p:cNvPr id="19" name="Cont5"/>
          <p:cNvSpPr>
            <a:spLocks noGrp="1"/>
          </p:cNvSpPr>
          <p:nvPr>
            <p:ph sz="quarter" idx="21"/>
          </p:nvPr>
        </p:nvSpPr>
        <p:spPr>
          <a:xfrm>
            <a:off x="3197014" y="3564000"/>
            <a:ext cx="2734767" cy="2736000"/>
          </a:xfrm>
          <a:noFill/>
          <a:ln>
            <a:noFill/>
          </a:ln>
        </p:spPr>
        <p:txBody>
          <a:bodyPr anchor="ctr">
            <a:normAutofit/>
          </a:bodyPr>
          <a:lstStyle>
            <a:lvl1pPr marL="114300" indent="0">
              <a:buNone/>
              <a:defRPr sz="1200"/>
            </a:lvl1pPr>
          </a:lstStyle>
          <a:p>
            <a:pPr lvl="0"/>
            <a:endParaRPr lang="el-GR"/>
          </a:p>
        </p:txBody>
      </p:sp>
      <p:sp>
        <p:nvSpPr>
          <p:cNvPr id="18" name="Cont4"/>
          <p:cNvSpPr>
            <a:spLocks noGrp="1"/>
          </p:cNvSpPr>
          <p:nvPr>
            <p:ph sz="quarter" idx="20"/>
          </p:nvPr>
        </p:nvSpPr>
        <p:spPr>
          <a:xfrm>
            <a:off x="403628" y="3564000"/>
            <a:ext cx="2734767" cy="2736000"/>
          </a:xfrm>
          <a:noFill/>
          <a:ln>
            <a:noFill/>
          </a:ln>
        </p:spPr>
        <p:txBody>
          <a:bodyPr anchor="ctr">
            <a:normAutofit/>
          </a:bodyPr>
          <a:lstStyle>
            <a:lvl1pPr marL="114300" indent="0">
              <a:buNone/>
              <a:defRPr sz="1200"/>
            </a:lvl1pPr>
          </a:lstStyle>
          <a:p>
            <a:pPr lvl="0"/>
            <a:endParaRPr lang="el-GR"/>
          </a:p>
        </p:txBody>
      </p:sp>
      <p:sp>
        <p:nvSpPr>
          <p:cNvPr id="17" name="Cont3"/>
          <p:cNvSpPr>
            <a:spLocks noGrp="1"/>
          </p:cNvSpPr>
          <p:nvPr>
            <p:ph sz="quarter" idx="19"/>
          </p:nvPr>
        </p:nvSpPr>
        <p:spPr>
          <a:xfrm>
            <a:off x="5990400" y="788400"/>
            <a:ext cx="2734767" cy="2736000"/>
          </a:xfrm>
          <a:noFill/>
          <a:ln>
            <a:noFill/>
          </a:ln>
        </p:spPr>
        <p:txBody>
          <a:bodyPr anchor="ctr">
            <a:normAutofit/>
          </a:bodyPr>
          <a:lstStyle>
            <a:lvl1pPr marL="114300" indent="0">
              <a:buNone/>
              <a:defRPr sz="1200"/>
            </a:lvl1pPr>
          </a:lstStyle>
          <a:p>
            <a:pPr lvl="0"/>
            <a:endParaRPr lang="el-GR"/>
          </a:p>
        </p:txBody>
      </p:sp>
      <p:sp>
        <p:nvSpPr>
          <p:cNvPr id="16" name="Cont2"/>
          <p:cNvSpPr>
            <a:spLocks noGrp="1"/>
          </p:cNvSpPr>
          <p:nvPr>
            <p:ph sz="quarter" idx="18"/>
          </p:nvPr>
        </p:nvSpPr>
        <p:spPr>
          <a:xfrm>
            <a:off x="3196800" y="788400"/>
            <a:ext cx="2734767" cy="2736000"/>
          </a:xfrm>
          <a:noFill/>
          <a:ln>
            <a:noFill/>
          </a:ln>
        </p:spPr>
        <p:txBody>
          <a:bodyPr anchor="ctr">
            <a:normAutofit/>
          </a:bodyPr>
          <a:lstStyle>
            <a:lvl1pPr marL="114300" indent="0">
              <a:buNone/>
              <a:defRPr sz="1200"/>
            </a:lvl1pPr>
          </a:lstStyle>
          <a:p>
            <a:pPr lvl="0"/>
            <a:endParaRPr lang="el-GR"/>
          </a:p>
        </p:txBody>
      </p:sp>
      <p:sp>
        <p:nvSpPr>
          <p:cNvPr id="15" name="Cont1"/>
          <p:cNvSpPr>
            <a:spLocks noGrp="1"/>
          </p:cNvSpPr>
          <p:nvPr>
            <p:ph sz="quarter" idx="16"/>
          </p:nvPr>
        </p:nvSpPr>
        <p:spPr>
          <a:xfrm>
            <a:off x="404345" y="788400"/>
            <a:ext cx="2734767" cy="2736000"/>
          </a:xfrm>
          <a:noFill/>
          <a:ln>
            <a:noFill/>
          </a:ln>
        </p:spPr>
        <p:txBody>
          <a:bodyPr anchor="ctr">
            <a:normAutofit/>
          </a:bodyPr>
          <a:lstStyle>
            <a:lvl1pPr marL="114300" indent="0">
              <a:buNone/>
              <a:defRPr sz="1200"/>
            </a:lvl1pPr>
          </a:lstStyle>
          <a:p>
            <a:pPr lvl="0"/>
            <a:endParaRPr lang="el-GR"/>
          </a:p>
        </p:txBody>
      </p:sp>
      <p:sp>
        <p:nvSpPr>
          <p:cNvPr id="2" name="Title"/>
          <p:cNvSpPr>
            <a:spLocks noGrp="1"/>
          </p:cNvSpPr>
          <p:nvPr>
            <p:ph type="title" hasCustomPrompt="1"/>
          </p:nvPr>
        </p:nvSpPr>
        <p:spPr>
          <a:xfrm>
            <a:off x="467544" y="217616"/>
            <a:ext cx="8208000" cy="547088"/>
          </a:xfrm>
          <a:prstGeom prst="rect">
            <a:avLst/>
          </a:prstGeom>
          <a:noFill/>
          <a:ln>
            <a:noFill/>
          </a:ln>
        </p:spPr>
        <p:style>
          <a:lnRef idx="2">
            <a:schemeClr val="accent4"/>
          </a:lnRef>
          <a:fillRef idx="1">
            <a:schemeClr val="lt1"/>
          </a:fillRef>
          <a:effectRef idx="0">
            <a:schemeClr val="accent4"/>
          </a:effectRef>
          <a:fontRef idx="none"/>
        </p:style>
        <p:txBody>
          <a:bodyPr>
            <a:normAutofit/>
          </a:bodyPr>
          <a:lstStyle>
            <a:lvl1pPr>
              <a:defRPr lang="en-US" sz="2200" kern="1200" cap="none" spc="-100" baseline="0" smtClean="0">
                <a:ln>
                  <a:noFill/>
                </a:ln>
                <a:solidFill>
                  <a:schemeClr val="tx1"/>
                </a:solidFill>
                <a:effectLst/>
                <a:latin typeface="+mn-lt"/>
                <a:ea typeface="+mj-ea"/>
                <a:cs typeface="Arial" pitchFamily="34" charset="0"/>
              </a:defRPr>
            </a:lvl1pPr>
          </a:lstStyle>
          <a:p>
            <a:r>
              <a:rPr lang="en-US"/>
              <a:t>Title</a:t>
            </a:r>
            <a:endParaRPr lang="el-GR"/>
          </a:p>
        </p:txBody>
      </p:sp>
      <p:sp>
        <p:nvSpPr>
          <p:cNvPr id="12" name="RepTitle"/>
          <p:cNvSpPr>
            <a:spLocks noGrp="1"/>
          </p:cNvSpPr>
          <p:nvPr>
            <p:ph sz="quarter" idx="14" hasCustomPrompt="1"/>
          </p:nvPr>
        </p:nvSpPr>
        <p:spPr>
          <a:xfrm>
            <a:off x="0" y="0"/>
            <a:ext cx="9144000" cy="230400"/>
          </a:xfrm>
          <a:noFill/>
          <a:ln>
            <a:noFill/>
          </a:ln>
        </p:spPr>
        <p:txBody>
          <a:bodyPr>
            <a:noAutofit/>
          </a:bodyPr>
          <a:lstStyle>
            <a:lvl1pPr marL="114300" indent="0">
              <a:buNone/>
              <a:defRPr sz="1200">
                <a:solidFill>
                  <a:schemeClr val="bg1">
                    <a:lumMod val="65000"/>
                  </a:schemeClr>
                </a:solidFill>
              </a:defRPr>
            </a:lvl1pPr>
          </a:lstStyle>
          <a:p>
            <a:pPr lvl="0"/>
            <a:r>
              <a:rPr lang="en-US" sz="1200"/>
              <a:t>Report Title</a:t>
            </a:r>
            <a:endParaRPr lang="el-GR"/>
          </a:p>
        </p:txBody>
      </p:sp>
      <p:sp>
        <p:nvSpPr>
          <p:cNvPr id="21"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22"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extLst>
      <p:ext uri="{BB962C8B-B14F-4D97-AF65-F5344CB8AC3E}">
        <p14:creationId xmlns:p14="http://schemas.microsoft.com/office/powerpoint/2010/main" val="373590879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reCont6">
    <p:spTree>
      <p:nvGrpSpPr>
        <p:cNvPr id="1" name=""/>
        <p:cNvGrpSpPr/>
        <p:nvPr/>
      </p:nvGrpSpPr>
      <p:grpSpPr>
        <a:xfrm>
          <a:off x="0" y="0"/>
          <a:ext cx="0" cy="0"/>
          <a:chOff x="0" y="0"/>
          <a:chExt cx="0" cy="0"/>
        </a:xfrm>
      </p:grpSpPr>
      <p:sp>
        <p:nvSpPr>
          <p:cNvPr id="12" name="Warn">
            <a:extLst>
              <a:ext uri="{FF2B5EF4-FFF2-40B4-BE49-F238E27FC236}">
                <a16:creationId xmlns:a16="http://schemas.microsoft.com/office/drawing/2014/main" id="{D3B3B8EA-406B-41AC-8191-6635FD4114A7}"/>
              </a:ext>
            </a:extLst>
          </p:cNvPr>
          <p:cNvSpPr>
            <a:spLocks noGrp="1"/>
          </p:cNvSpPr>
          <p:nvPr>
            <p:ph type="body" sz="quarter" idx="13" hasCustomPrompt="1"/>
          </p:nvPr>
        </p:nvSpPr>
        <p:spPr>
          <a:xfrm>
            <a:off x="252000" y="3140869"/>
            <a:ext cx="8640000" cy="576262"/>
          </a:xfrm>
          <a:prstGeom prst="rect">
            <a:avLst/>
          </a:prstGeom>
          <a:noFill/>
          <a:ln w="12700">
            <a:solidFill>
              <a:srgbClr val="FF0000"/>
            </a:solidFill>
          </a:ln>
        </p:spPr>
        <p:txBody>
          <a:bodyPr anchor="ctr"/>
          <a:lstStyle>
            <a:lvl1pPr marL="0" indent="0" algn="ctr">
              <a:buNone/>
              <a:defRPr sz="1800">
                <a:solidFill>
                  <a:srgbClr val="FF0000"/>
                </a:solidFill>
                <a:latin typeface="+mn-lt"/>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a:t>Warning</a:t>
            </a:r>
            <a:endParaRPr lang="el-GR"/>
          </a:p>
        </p:txBody>
      </p:sp>
      <p:sp>
        <p:nvSpPr>
          <p:cNvPr id="21" name="Cont6"/>
          <p:cNvSpPr>
            <a:spLocks noGrp="1"/>
          </p:cNvSpPr>
          <p:nvPr>
            <p:ph sz="quarter" idx="22"/>
          </p:nvPr>
        </p:nvSpPr>
        <p:spPr>
          <a:xfrm>
            <a:off x="5990400" y="3888000"/>
            <a:ext cx="2734767" cy="2412000"/>
          </a:xfrm>
          <a:noFill/>
          <a:ln>
            <a:noFill/>
          </a:ln>
        </p:spPr>
        <p:txBody>
          <a:bodyPr anchor="ctr">
            <a:normAutofit/>
          </a:bodyPr>
          <a:lstStyle>
            <a:lvl1pPr marL="114300" indent="0">
              <a:buNone/>
              <a:defRPr sz="1200"/>
            </a:lvl1pPr>
          </a:lstStyle>
          <a:p>
            <a:pPr lvl="0"/>
            <a:endParaRPr lang="el-GR"/>
          </a:p>
        </p:txBody>
      </p:sp>
      <p:sp>
        <p:nvSpPr>
          <p:cNvPr id="20" name="Cont5"/>
          <p:cNvSpPr>
            <a:spLocks noGrp="1"/>
          </p:cNvSpPr>
          <p:nvPr>
            <p:ph sz="quarter" idx="21"/>
          </p:nvPr>
        </p:nvSpPr>
        <p:spPr>
          <a:xfrm>
            <a:off x="3196800" y="3888000"/>
            <a:ext cx="2734767" cy="2412000"/>
          </a:xfrm>
          <a:noFill/>
          <a:ln>
            <a:noFill/>
          </a:ln>
        </p:spPr>
        <p:txBody>
          <a:bodyPr anchor="ctr">
            <a:normAutofit/>
          </a:bodyPr>
          <a:lstStyle>
            <a:lvl1pPr marL="114300" indent="0">
              <a:buNone/>
              <a:defRPr sz="1200"/>
            </a:lvl1pPr>
          </a:lstStyle>
          <a:p>
            <a:pPr lvl="0"/>
            <a:endParaRPr lang="el-GR"/>
          </a:p>
        </p:txBody>
      </p:sp>
      <p:sp>
        <p:nvSpPr>
          <p:cNvPr id="19" name="Cont4"/>
          <p:cNvSpPr>
            <a:spLocks noGrp="1"/>
          </p:cNvSpPr>
          <p:nvPr>
            <p:ph sz="quarter" idx="20"/>
          </p:nvPr>
        </p:nvSpPr>
        <p:spPr>
          <a:xfrm>
            <a:off x="403200" y="3888000"/>
            <a:ext cx="2734767" cy="2412000"/>
          </a:xfrm>
          <a:noFill/>
          <a:ln>
            <a:noFill/>
          </a:ln>
        </p:spPr>
        <p:txBody>
          <a:bodyPr anchor="ctr">
            <a:normAutofit/>
          </a:bodyPr>
          <a:lstStyle>
            <a:lvl1pPr marL="114300" indent="0">
              <a:buNone/>
              <a:defRPr sz="1200"/>
            </a:lvl1pPr>
          </a:lstStyle>
          <a:p>
            <a:pPr lvl="0"/>
            <a:endParaRPr lang="el-GR"/>
          </a:p>
        </p:txBody>
      </p:sp>
      <p:sp>
        <p:nvSpPr>
          <p:cNvPr id="18" name="Cont3"/>
          <p:cNvSpPr>
            <a:spLocks noGrp="1"/>
          </p:cNvSpPr>
          <p:nvPr>
            <p:ph sz="quarter" idx="19"/>
          </p:nvPr>
        </p:nvSpPr>
        <p:spPr>
          <a:xfrm>
            <a:off x="5990400" y="1454400"/>
            <a:ext cx="2734767" cy="2412000"/>
          </a:xfrm>
          <a:noFill/>
          <a:ln>
            <a:noFill/>
          </a:ln>
        </p:spPr>
        <p:txBody>
          <a:bodyPr anchor="ctr">
            <a:normAutofit/>
          </a:bodyPr>
          <a:lstStyle>
            <a:lvl1pPr marL="114300" indent="0">
              <a:buNone/>
              <a:defRPr sz="1200"/>
            </a:lvl1pPr>
          </a:lstStyle>
          <a:p>
            <a:pPr lvl="0"/>
            <a:endParaRPr lang="el-GR"/>
          </a:p>
        </p:txBody>
      </p:sp>
      <p:sp>
        <p:nvSpPr>
          <p:cNvPr id="17" name="Cont2"/>
          <p:cNvSpPr>
            <a:spLocks noGrp="1"/>
          </p:cNvSpPr>
          <p:nvPr>
            <p:ph sz="quarter" idx="18"/>
          </p:nvPr>
        </p:nvSpPr>
        <p:spPr>
          <a:xfrm>
            <a:off x="3196800" y="1454400"/>
            <a:ext cx="2734767" cy="2412000"/>
          </a:xfrm>
          <a:noFill/>
          <a:ln>
            <a:noFill/>
          </a:ln>
        </p:spPr>
        <p:txBody>
          <a:bodyPr anchor="ctr">
            <a:normAutofit/>
          </a:bodyPr>
          <a:lstStyle>
            <a:lvl1pPr marL="114300" indent="0">
              <a:buNone/>
              <a:defRPr sz="1200"/>
            </a:lvl1pPr>
          </a:lstStyle>
          <a:p>
            <a:pPr lvl="0"/>
            <a:endParaRPr lang="el-GR"/>
          </a:p>
        </p:txBody>
      </p:sp>
      <p:sp>
        <p:nvSpPr>
          <p:cNvPr id="16" name="Cont1"/>
          <p:cNvSpPr>
            <a:spLocks noGrp="1"/>
          </p:cNvSpPr>
          <p:nvPr>
            <p:ph sz="quarter" idx="16"/>
          </p:nvPr>
        </p:nvSpPr>
        <p:spPr>
          <a:xfrm>
            <a:off x="403200" y="1454400"/>
            <a:ext cx="2734767" cy="2412000"/>
          </a:xfrm>
          <a:noFill/>
          <a:ln>
            <a:noFill/>
          </a:ln>
        </p:spPr>
        <p:txBody>
          <a:bodyPr anchor="ctr">
            <a:normAutofit/>
          </a:bodyPr>
          <a:lstStyle>
            <a:lvl1pPr marL="114300" indent="0">
              <a:buNone/>
              <a:defRPr sz="1200"/>
            </a:lvl1pPr>
          </a:lstStyle>
          <a:p>
            <a:pPr lvl="0"/>
            <a:endParaRPr lang="el-GR"/>
          </a:p>
        </p:txBody>
      </p:sp>
      <p:sp>
        <p:nvSpPr>
          <p:cNvPr id="2" name="Title"/>
          <p:cNvSpPr>
            <a:spLocks noGrp="1"/>
          </p:cNvSpPr>
          <p:nvPr>
            <p:ph type="title" hasCustomPrompt="1"/>
          </p:nvPr>
        </p:nvSpPr>
        <p:spPr>
          <a:xfrm>
            <a:off x="467544" y="864000"/>
            <a:ext cx="8208000" cy="547088"/>
          </a:xfrm>
          <a:prstGeom prst="rect">
            <a:avLst/>
          </a:prstGeom>
          <a:noFill/>
          <a:ln>
            <a:noFill/>
          </a:ln>
        </p:spPr>
        <p:style>
          <a:lnRef idx="2">
            <a:schemeClr val="accent4"/>
          </a:lnRef>
          <a:fillRef idx="1">
            <a:schemeClr val="lt1"/>
          </a:fillRef>
          <a:effectRef idx="0">
            <a:schemeClr val="accent4"/>
          </a:effectRef>
          <a:fontRef idx="none"/>
        </p:style>
        <p:txBody>
          <a:bodyPr>
            <a:normAutofit/>
          </a:bodyPr>
          <a:lstStyle>
            <a:lvl1pPr>
              <a:defRPr lang="en-US" sz="2200" kern="1200" cap="none" spc="-100" baseline="0" smtClean="0">
                <a:ln>
                  <a:noFill/>
                </a:ln>
                <a:solidFill>
                  <a:schemeClr val="tx1"/>
                </a:solidFill>
                <a:effectLst/>
                <a:latin typeface="+mn-lt"/>
                <a:ea typeface="+mj-ea"/>
                <a:cs typeface="Arial" pitchFamily="34" charset="0"/>
              </a:defRPr>
            </a:lvl1pPr>
          </a:lstStyle>
          <a:p>
            <a:r>
              <a:rPr lang="en-US"/>
              <a:t>Title</a:t>
            </a:r>
            <a:endParaRPr lang="el-GR"/>
          </a:p>
        </p:txBody>
      </p:sp>
      <p:sp>
        <p:nvSpPr>
          <p:cNvPr id="15" name="Pre"/>
          <p:cNvSpPr>
            <a:spLocks noGrp="1"/>
          </p:cNvSpPr>
          <p:nvPr>
            <p:ph sz="quarter" idx="14" hasCustomPrompt="1"/>
          </p:nvPr>
        </p:nvSpPr>
        <p:spPr>
          <a:xfrm>
            <a:off x="467544" y="216000"/>
            <a:ext cx="8207375" cy="648000"/>
          </a:xfrm>
          <a:noFill/>
          <a:ln>
            <a:noFill/>
          </a:ln>
        </p:spPr>
        <p:txBody>
          <a:bodyPr anchor="ctr"/>
          <a:lstStyle>
            <a:lvl1pPr marL="114300" indent="0">
              <a:buNone/>
              <a:defRPr sz="1200">
                <a:solidFill>
                  <a:schemeClr val="tx1"/>
                </a:solidFill>
              </a:defRPr>
            </a:lvl1pPr>
          </a:lstStyle>
          <a:p>
            <a:pPr lvl="0"/>
            <a:r>
              <a:rPr lang="en-US"/>
              <a:t>Pre Comment</a:t>
            </a:r>
            <a:endParaRPr lang="el-GR"/>
          </a:p>
        </p:txBody>
      </p:sp>
      <p:sp>
        <p:nvSpPr>
          <p:cNvPr id="13" name="RepTitle"/>
          <p:cNvSpPr>
            <a:spLocks noGrp="1"/>
          </p:cNvSpPr>
          <p:nvPr>
            <p:ph sz="quarter" idx="23" hasCustomPrompt="1"/>
          </p:nvPr>
        </p:nvSpPr>
        <p:spPr>
          <a:xfrm>
            <a:off x="0" y="0"/>
            <a:ext cx="9144000" cy="230400"/>
          </a:xfrm>
          <a:noFill/>
          <a:ln>
            <a:noFill/>
          </a:ln>
        </p:spPr>
        <p:txBody>
          <a:bodyPr>
            <a:noAutofit/>
          </a:bodyPr>
          <a:lstStyle>
            <a:lvl1pPr marL="114300" indent="0">
              <a:buNone/>
              <a:defRPr sz="1200">
                <a:solidFill>
                  <a:schemeClr val="bg1">
                    <a:lumMod val="65000"/>
                  </a:schemeClr>
                </a:solidFill>
              </a:defRPr>
            </a:lvl1pPr>
          </a:lstStyle>
          <a:p>
            <a:pPr lvl="0"/>
            <a:r>
              <a:rPr lang="en-US" sz="1200"/>
              <a:t>Report Title</a:t>
            </a:r>
            <a:endParaRPr lang="el-GR"/>
          </a:p>
        </p:txBody>
      </p:sp>
      <p:sp>
        <p:nvSpPr>
          <p:cNvPr id="22"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23"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extLst>
      <p:ext uri="{BB962C8B-B14F-4D97-AF65-F5344CB8AC3E}">
        <p14:creationId xmlns:p14="http://schemas.microsoft.com/office/powerpoint/2010/main" val="179127390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6Cont">
    <p:spTree>
      <p:nvGrpSpPr>
        <p:cNvPr id="1" name=""/>
        <p:cNvGrpSpPr/>
        <p:nvPr/>
      </p:nvGrpSpPr>
      <p:grpSpPr>
        <a:xfrm>
          <a:off x="0" y="0"/>
          <a:ext cx="0" cy="0"/>
          <a:chOff x="0" y="0"/>
          <a:chExt cx="0" cy="0"/>
        </a:xfrm>
      </p:grpSpPr>
      <p:sp>
        <p:nvSpPr>
          <p:cNvPr id="12" name="Warn">
            <a:extLst>
              <a:ext uri="{FF2B5EF4-FFF2-40B4-BE49-F238E27FC236}">
                <a16:creationId xmlns:a16="http://schemas.microsoft.com/office/drawing/2014/main" id="{7420379E-EFA3-4229-85F1-138CD671E219}"/>
              </a:ext>
            </a:extLst>
          </p:cNvPr>
          <p:cNvSpPr>
            <a:spLocks noGrp="1"/>
          </p:cNvSpPr>
          <p:nvPr>
            <p:ph type="body" sz="quarter" idx="13" hasCustomPrompt="1"/>
          </p:nvPr>
        </p:nvSpPr>
        <p:spPr>
          <a:xfrm>
            <a:off x="252000" y="3140869"/>
            <a:ext cx="8640000" cy="576262"/>
          </a:xfrm>
          <a:prstGeom prst="rect">
            <a:avLst/>
          </a:prstGeom>
          <a:noFill/>
          <a:ln w="12700">
            <a:solidFill>
              <a:srgbClr val="FF0000"/>
            </a:solidFill>
          </a:ln>
        </p:spPr>
        <p:txBody>
          <a:bodyPr anchor="ctr"/>
          <a:lstStyle>
            <a:lvl1pPr marL="0" indent="0" algn="ctr">
              <a:buNone/>
              <a:defRPr sz="1800">
                <a:solidFill>
                  <a:srgbClr val="FF0000"/>
                </a:solidFill>
                <a:latin typeface="+mn-lt"/>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a:t>Warning</a:t>
            </a:r>
            <a:endParaRPr lang="el-GR"/>
          </a:p>
        </p:txBody>
      </p:sp>
      <p:sp>
        <p:nvSpPr>
          <p:cNvPr id="22" name="PCont"/>
          <p:cNvSpPr>
            <a:spLocks noGrp="1"/>
          </p:cNvSpPr>
          <p:nvPr>
            <p:ph sz="quarter" idx="17"/>
          </p:nvPr>
        </p:nvSpPr>
        <p:spPr>
          <a:xfrm>
            <a:off x="467544" y="4509120"/>
            <a:ext cx="8207375" cy="1800000"/>
          </a:xfrm>
          <a:noFill/>
          <a:ln>
            <a:noFill/>
          </a:ln>
        </p:spPr>
        <p:txBody>
          <a:bodyPr anchor="ctr">
            <a:normAutofit/>
          </a:bodyPr>
          <a:lstStyle>
            <a:lvl1pPr marL="114300" indent="0">
              <a:buNone/>
              <a:defRPr sz="1200"/>
            </a:lvl1pPr>
          </a:lstStyle>
          <a:p>
            <a:pPr lvl="0"/>
            <a:endParaRPr lang="el-GR"/>
          </a:p>
        </p:txBody>
      </p:sp>
      <p:sp>
        <p:nvSpPr>
          <p:cNvPr id="21" name="Cont6"/>
          <p:cNvSpPr>
            <a:spLocks noGrp="1"/>
          </p:cNvSpPr>
          <p:nvPr>
            <p:ph sz="quarter" idx="22"/>
          </p:nvPr>
        </p:nvSpPr>
        <p:spPr>
          <a:xfrm>
            <a:off x="5990400" y="2667600"/>
            <a:ext cx="2734767" cy="1872000"/>
          </a:xfrm>
          <a:noFill/>
          <a:ln>
            <a:noFill/>
          </a:ln>
        </p:spPr>
        <p:txBody>
          <a:bodyPr anchor="ctr">
            <a:normAutofit/>
          </a:bodyPr>
          <a:lstStyle>
            <a:lvl1pPr marL="114300" indent="0">
              <a:buNone/>
              <a:defRPr sz="1200"/>
            </a:lvl1pPr>
          </a:lstStyle>
          <a:p>
            <a:pPr lvl="0"/>
            <a:endParaRPr lang="el-GR"/>
          </a:p>
        </p:txBody>
      </p:sp>
      <p:sp>
        <p:nvSpPr>
          <p:cNvPr id="20" name="Cont5"/>
          <p:cNvSpPr>
            <a:spLocks noGrp="1"/>
          </p:cNvSpPr>
          <p:nvPr>
            <p:ph sz="quarter" idx="21"/>
          </p:nvPr>
        </p:nvSpPr>
        <p:spPr>
          <a:xfrm>
            <a:off x="3197293" y="2667600"/>
            <a:ext cx="2734767" cy="1872000"/>
          </a:xfrm>
          <a:noFill/>
          <a:ln>
            <a:noFill/>
          </a:ln>
        </p:spPr>
        <p:txBody>
          <a:bodyPr anchor="ctr">
            <a:normAutofit/>
          </a:bodyPr>
          <a:lstStyle>
            <a:lvl1pPr marL="114300" indent="0">
              <a:buNone/>
              <a:defRPr sz="1200"/>
            </a:lvl1pPr>
          </a:lstStyle>
          <a:p>
            <a:pPr lvl="0"/>
            <a:endParaRPr lang="el-GR"/>
          </a:p>
        </p:txBody>
      </p:sp>
      <p:sp>
        <p:nvSpPr>
          <p:cNvPr id="19" name="Cont4"/>
          <p:cNvSpPr>
            <a:spLocks noGrp="1"/>
          </p:cNvSpPr>
          <p:nvPr>
            <p:ph sz="quarter" idx="20"/>
          </p:nvPr>
        </p:nvSpPr>
        <p:spPr>
          <a:xfrm>
            <a:off x="403628" y="2667600"/>
            <a:ext cx="2734767" cy="1872000"/>
          </a:xfrm>
          <a:noFill/>
          <a:ln>
            <a:noFill/>
          </a:ln>
        </p:spPr>
        <p:txBody>
          <a:bodyPr anchor="ctr">
            <a:normAutofit/>
          </a:bodyPr>
          <a:lstStyle>
            <a:lvl1pPr marL="114300" indent="0">
              <a:buNone/>
              <a:defRPr sz="1200"/>
            </a:lvl1pPr>
          </a:lstStyle>
          <a:p>
            <a:pPr lvl="0"/>
            <a:endParaRPr lang="el-GR"/>
          </a:p>
        </p:txBody>
      </p:sp>
      <p:sp>
        <p:nvSpPr>
          <p:cNvPr id="18" name="Cont3"/>
          <p:cNvSpPr>
            <a:spLocks noGrp="1"/>
          </p:cNvSpPr>
          <p:nvPr>
            <p:ph sz="quarter" idx="19"/>
          </p:nvPr>
        </p:nvSpPr>
        <p:spPr>
          <a:xfrm>
            <a:off x="5990400" y="781200"/>
            <a:ext cx="2734767" cy="1872000"/>
          </a:xfrm>
          <a:noFill/>
          <a:ln>
            <a:noFill/>
          </a:ln>
        </p:spPr>
        <p:txBody>
          <a:bodyPr anchor="ctr">
            <a:normAutofit/>
          </a:bodyPr>
          <a:lstStyle>
            <a:lvl1pPr marL="114300" indent="0">
              <a:buNone/>
              <a:defRPr sz="1200"/>
            </a:lvl1pPr>
          </a:lstStyle>
          <a:p>
            <a:pPr lvl="0"/>
            <a:endParaRPr lang="el-GR"/>
          </a:p>
        </p:txBody>
      </p:sp>
      <p:sp>
        <p:nvSpPr>
          <p:cNvPr id="17" name="Cont2"/>
          <p:cNvSpPr>
            <a:spLocks noGrp="1"/>
          </p:cNvSpPr>
          <p:nvPr>
            <p:ph sz="quarter" idx="18"/>
          </p:nvPr>
        </p:nvSpPr>
        <p:spPr>
          <a:xfrm>
            <a:off x="3196800" y="781200"/>
            <a:ext cx="2734767" cy="1872414"/>
          </a:xfrm>
          <a:noFill/>
          <a:ln>
            <a:noFill/>
          </a:ln>
        </p:spPr>
        <p:txBody>
          <a:bodyPr anchor="ctr">
            <a:normAutofit/>
          </a:bodyPr>
          <a:lstStyle>
            <a:lvl1pPr marL="114300" indent="0">
              <a:buNone/>
              <a:defRPr sz="1200"/>
            </a:lvl1pPr>
          </a:lstStyle>
          <a:p>
            <a:pPr lvl="0"/>
            <a:endParaRPr lang="el-GR"/>
          </a:p>
        </p:txBody>
      </p:sp>
      <p:sp>
        <p:nvSpPr>
          <p:cNvPr id="15" name="Cont1"/>
          <p:cNvSpPr>
            <a:spLocks noGrp="1"/>
          </p:cNvSpPr>
          <p:nvPr>
            <p:ph sz="quarter" idx="16"/>
          </p:nvPr>
        </p:nvSpPr>
        <p:spPr>
          <a:xfrm>
            <a:off x="404345" y="780887"/>
            <a:ext cx="2734767" cy="1872000"/>
          </a:xfrm>
          <a:noFill/>
          <a:ln>
            <a:noFill/>
          </a:ln>
        </p:spPr>
        <p:txBody>
          <a:bodyPr anchor="ctr">
            <a:normAutofit/>
          </a:bodyPr>
          <a:lstStyle>
            <a:lvl1pPr marL="114300" indent="0">
              <a:buNone/>
              <a:defRPr sz="1200"/>
            </a:lvl1pPr>
          </a:lstStyle>
          <a:p>
            <a:pPr lvl="0"/>
            <a:endParaRPr lang="el-GR"/>
          </a:p>
        </p:txBody>
      </p:sp>
      <p:sp>
        <p:nvSpPr>
          <p:cNvPr id="2" name="Title"/>
          <p:cNvSpPr>
            <a:spLocks noGrp="1"/>
          </p:cNvSpPr>
          <p:nvPr>
            <p:ph type="title" hasCustomPrompt="1"/>
          </p:nvPr>
        </p:nvSpPr>
        <p:spPr>
          <a:xfrm>
            <a:off x="467544" y="217616"/>
            <a:ext cx="8208000" cy="547088"/>
          </a:xfrm>
          <a:prstGeom prst="rect">
            <a:avLst/>
          </a:prstGeom>
          <a:noFill/>
          <a:ln>
            <a:noFill/>
          </a:ln>
        </p:spPr>
        <p:style>
          <a:lnRef idx="2">
            <a:schemeClr val="accent4"/>
          </a:lnRef>
          <a:fillRef idx="1">
            <a:schemeClr val="lt1"/>
          </a:fillRef>
          <a:effectRef idx="0">
            <a:schemeClr val="accent4"/>
          </a:effectRef>
          <a:fontRef idx="none"/>
        </p:style>
        <p:txBody>
          <a:bodyPr>
            <a:normAutofit/>
          </a:bodyPr>
          <a:lstStyle>
            <a:lvl1pPr>
              <a:defRPr lang="en-US" sz="2200" kern="1200" cap="none" spc="-100" baseline="0" smtClean="0">
                <a:ln>
                  <a:noFill/>
                </a:ln>
                <a:solidFill>
                  <a:schemeClr val="tx1"/>
                </a:solidFill>
                <a:effectLst/>
                <a:latin typeface="+mn-lt"/>
                <a:ea typeface="+mj-ea"/>
                <a:cs typeface="Arial" pitchFamily="34" charset="0"/>
              </a:defRPr>
            </a:lvl1pPr>
          </a:lstStyle>
          <a:p>
            <a:r>
              <a:rPr lang="en-US"/>
              <a:t>Title</a:t>
            </a:r>
            <a:endParaRPr lang="el-GR"/>
          </a:p>
        </p:txBody>
      </p:sp>
      <p:sp>
        <p:nvSpPr>
          <p:cNvPr id="13" name="RepTitle"/>
          <p:cNvSpPr>
            <a:spLocks noGrp="1"/>
          </p:cNvSpPr>
          <p:nvPr>
            <p:ph sz="quarter" idx="14" hasCustomPrompt="1"/>
          </p:nvPr>
        </p:nvSpPr>
        <p:spPr>
          <a:xfrm>
            <a:off x="0" y="0"/>
            <a:ext cx="9144000" cy="230400"/>
          </a:xfrm>
          <a:noFill/>
          <a:ln>
            <a:noFill/>
          </a:ln>
        </p:spPr>
        <p:txBody>
          <a:bodyPr>
            <a:noAutofit/>
          </a:bodyPr>
          <a:lstStyle>
            <a:lvl1pPr marL="114300" indent="0">
              <a:buNone/>
              <a:defRPr sz="1200">
                <a:solidFill>
                  <a:schemeClr val="bg1">
                    <a:lumMod val="65000"/>
                  </a:schemeClr>
                </a:solidFill>
              </a:defRPr>
            </a:lvl1pPr>
          </a:lstStyle>
          <a:p>
            <a:pPr lvl="0"/>
            <a:r>
              <a:rPr lang="en-US" sz="1200"/>
              <a:t>Report Title</a:t>
            </a:r>
            <a:endParaRPr lang="el-GR"/>
          </a:p>
        </p:txBody>
      </p:sp>
      <p:sp>
        <p:nvSpPr>
          <p:cNvPr id="23"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24"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extLst>
      <p:ext uri="{BB962C8B-B14F-4D97-AF65-F5344CB8AC3E}">
        <p14:creationId xmlns:p14="http://schemas.microsoft.com/office/powerpoint/2010/main" val="55147995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7"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t>‹#›</a:t>
            </a:fld>
            <a:endParaRPr lang="en-US"/>
          </a:p>
        </p:txBody>
      </p:sp>
      <p:sp>
        <p:nvSpPr>
          <p:cNvPr id="5" name="Footer Placeholder 4"/>
          <p:cNvSpPr>
            <a:spLocks noGrp="1"/>
          </p:cNvSpPr>
          <p:nvPr>
            <p:ph type="ftr" sz="quarter" idx="3"/>
          </p:nvPr>
        </p:nvSpPr>
        <p:spPr>
          <a:xfrm rot="16200000">
            <a:off x="7594261" y="4141283"/>
            <a:ext cx="2674168" cy="365760"/>
          </a:xfrm>
          <a:prstGeom prst="rect">
            <a:avLst/>
          </a:prstGeom>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4" name="Date Placeholder 3"/>
          <p:cNvSpPr>
            <a:spLocks noGrp="1"/>
          </p:cNvSpPr>
          <p:nvPr>
            <p:ph type="dt" sz="half" idx="2"/>
          </p:nvPr>
        </p:nvSpPr>
        <p:spPr>
          <a:xfrm rot="16200000">
            <a:off x="7712145" y="1585000"/>
            <a:ext cx="2438399" cy="365760"/>
          </a:xfrm>
          <a:prstGeom prst="rect">
            <a:avLst/>
          </a:prstGeom>
        </p:spPr>
        <p:txBody>
          <a:bodyPr vert="horz" lIns="91440" tIns="45720" rIns="91440" bIns="45720" rtlCol="0" anchor="ctr"/>
          <a:lstStyle>
            <a:lvl1pPr algn="l">
              <a:defRPr sz="1200">
                <a:solidFill>
                  <a:schemeClr val="bg2"/>
                </a:solidFill>
              </a:defRPr>
            </a:lvl1pPr>
          </a:lstStyle>
          <a:p>
            <a:r>
              <a:rPr lang="en-US"/>
              <a:t>14/05/2021 09:22</a:t>
            </a:r>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61" r:id="rId3"/>
    <p:sldLayoutId id="2147483662" r:id="rId4"/>
    <p:sldLayoutId id="2147483686" r:id="rId5"/>
    <p:sldLayoutId id="2147483668" r:id="rId6"/>
    <p:sldLayoutId id="2147483691" r:id="rId7"/>
    <p:sldLayoutId id="2147483692" r:id="rId8"/>
    <p:sldLayoutId id="2147483689" r:id="rId9"/>
    <p:sldLayoutId id="2147483687" r:id="rId10"/>
  </p:sldLayoutIdLst>
  <p:transition/>
  <p:txStyles>
    <p:titleStyle>
      <a:lvl1pPr algn="l" defTabSz="914400" rtl="0" eaLnBrk="1" latinLnBrk="0" hangingPunct="1">
        <a:spcBef>
          <a:spcPct val="0"/>
        </a:spcBef>
        <a:buNone/>
        <a:defRPr sz="4600" kern="1200" cap="none" spc="-100" baseline="0">
          <a:ln>
            <a:noFill/>
          </a:ln>
          <a:solidFill>
            <a:schemeClr val="tx2"/>
          </a:solidFill>
          <a:effectLst/>
          <a:latin typeface="+mn-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F3F023-C7D3-BE43-A4F7-485CACFF06A8}" type="datetimeFigureOut">
              <a:rPr lang="en-US" smtClean="0"/>
              <a:t>5/14/2021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86EA69-B9A0-3A4A-A32C-B2418D145B26}" type="slidenum">
              <a:rPr lang="en-US" smtClean="0"/>
              <a:t>‹#›</a:t>
            </a:fld>
            <a:endParaRPr lang="en-US" dirty="0"/>
          </a:p>
        </p:txBody>
      </p:sp>
    </p:spTree>
    <p:extLst>
      <p:ext uri="{BB962C8B-B14F-4D97-AF65-F5344CB8AC3E}">
        <p14:creationId xmlns:p14="http://schemas.microsoft.com/office/powerpoint/2010/main" val="1316502477"/>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nes.scot.nhs.uk/our-work/general-practice-nursing-gpn/" TargetMode="Externa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1790947" y="252413"/>
            <a:ext cx="6992830" cy="1168424"/>
          </a:xfrm>
        </p:spPr>
        <p:txBody>
          <a:bodyPr>
            <a:normAutofit fontScale="92500" lnSpcReduction="10000"/>
          </a:bodyPr>
          <a:lstStyle/>
          <a:p>
            <a:r>
              <a:rPr lang="en-US"/>
              <a:t>Education </a:t>
            </a:r>
            <a:r>
              <a:rPr lang="en-US" dirty="0"/>
              <a:t>Needs Analysis</a:t>
            </a:r>
          </a:p>
          <a:p>
            <a:r>
              <a:rPr lang="en-US" dirty="0"/>
              <a:t>Nurses working in General Practice </a:t>
            </a:r>
          </a:p>
        </p:txBody>
      </p:sp>
      <p:sp>
        <p:nvSpPr>
          <p:cNvPr id="3" name="Text Placeholder 2"/>
          <p:cNvSpPr>
            <a:spLocks noGrp="1"/>
          </p:cNvSpPr>
          <p:nvPr>
            <p:ph type="body" sz="quarter" idx="12"/>
          </p:nvPr>
        </p:nvSpPr>
        <p:spPr>
          <a:xfrm>
            <a:off x="629174" y="1833291"/>
            <a:ext cx="7751428" cy="4542341"/>
          </a:xfrm>
        </p:spPr>
        <p:txBody>
          <a:bodyPr>
            <a:normAutofit/>
          </a:bodyPr>
          <a:lstStyle/>
          <a:p>
            <a:pPr algn="ctr"/>
            <a:endParaRPr lang="en-GB" sz="2200" dirty="0">
              <a:solidFill>
                <a:schemeClr val="tx2">
                  <a:lumMod val="75000"/>
                </a:schemeClr>
              </a:solidFill>
            </a:endParaRPr>
          </a:p>
          <a:p>
            <a:pPr algn="ctr"/>
            <a:r>
              <a:rPr lang="en-US" sz="2400" dirty="0">
                <a:solidFill>
                  <a:schemeClr val="tx1"/>
                </a:solidFill>
              </a:rPr>
              <a:t>Summary Results</a:t>
            </a:r>
          </a:p>
          <a:p>
            <a:pPr algn="ctr"/>
            <a:endParaRPr lang="en-GB" sz="2200" dirty="0">
              <a:solidFill>
                <a:schemeClr val="tx2">
                  <a:lumMod val="75000"/>
                </a:schemeClr>
              </a:solidFill>
            </a:endParaRPr>
          </a:p>
          <a:p>
            <a:pPr algn="ctr"/>
            <a:r>
              <a:rPr lang="en-GB" sz="2200" dirty="0">
                <a:solidFill>
                  <a:schemeClr val="tx2">
                    <a:lumMod val="75000"/>
                  </a:schemeClr>
                </a:solidFill>
              </a:rPr>
              <a:t>The full results are being used to inform education  provision for General Practice Nurses in Scotland</a:t>
            </a:r>
          </a:p>
          <a:p>
            <a:pPr algn="ctr"/>
            <a:endParaRPr lang="en-GB" sz="2200" dirty="0">
              <a:solidFill>
                <a:schemeClr val="tx2">
                  <a:lumMod val="75000"/>
                </a:schemeClr>
              </a:solidFill>
            </a:endParaRPr>
          </a:p>
          <a:p>
            <a:pPr algn="ctr"/>
            <a:r>
              <a:rPr lang="en-GB" sz="2200" dirty="0">
                <a:solidFill>
                  <a:schemeClr val="tx2">
                    <a:lumMod val="75000"/>
                  </a:schemeClr>
                </a:solidFill>
              </a:rPr>
              <a:t>Please refer to our GPN webpage for information about </a:t>
            </a:r>
          </a:p>
          <a:p>
            <a:pPr algn="ctr"/>
            <a:r>
              <a:rPr lang="en-GB" sz="2200" dirty="0">
                <a:solidFill>
                  <a:schemeClr val="tx2">
                    <a:lumMod val="75000"/>
                  </a:schemeClr>
                </a:solidFill>
              </a:rPr>
              <a:t>Education Opportunities </a:t>
            </a:r>
          </a:p>
          <a:p>
            <a:pPr algn="ctr"/>
            <a:r>
              <a:rPr lang="en-GB" sz="1600" i="1" dirty="0">
                <a:hlinkClick r:id="rId2"/>
              </a:rPr>
              <a:t>https://www.nes.scot.nhs.uk/our-work/general-practice-nursing-gpn/</a:t>
            </a:r>
            <a:endParaRPr lang="en-GB" sz="1600" i="1" dirty="0">
              <a:solidFill>
                <a:schemeClr val="tx2">
                  <a:lumMod val="75000"/>
                </a:schemeClr>
              </a:solidFill>
            </a:endParaRPr>
          </a:p>
          <a:p>
            <a:pPr algn="ctr"/>
            <a:endParaRPr lang="en-GB" sz="2200" dirty="0">
              <a:solidFill>
                <a:schemeClr val="tx2">
                  <a:lumMod val="75000"/>
                </a:schemeClr>
              </a:solidFill>
            </a:endParaRPr>
          </a:p>
          <a:p>
            <a:pPr algn="ctr"/>
            <a:r>
              <a:rPr lang="en-GB" sz="2200" dirty="0">
                <a:solidFill>
                  <a:schemeClr val="tx2">
                    <a:lumMod val="75000"/>
                  </a:schemeClr>
                </a:solidFill>
              </a:rPr>
              <a:t>May 2021</a:t>
            </a:r>
            <a:endParaRPr lang="en-GB" sz="3200" dirty="0">
              <a:solidFill>
                <a:schemeClr val="tx2">
                  <a:lumMod val="75000"/>
                </a:schemeClr>
              </a:solidFill>
            </a:endParaRPr>
          </a:p>
          <a:p>
            <a:pPr algn="ctr"/>
            <a:endParaRPr lang="en-GB" sz="2400" dirty="0">
              <a:solidFill>
                <a:schemeClr val="tx2">
                  <a:lumMod val="75000"/>
                </a:schemeClr>
              </a:solidFill>
            </a:endParaRPr>
          </a:p>
          <a:p>
            <a:pPr algn="ctr"/>
            <a:endParaRPr lang="en-GB" sz="2400" dirty="0">
              <a:solidFill>
                <a:schemeClr val="tx2">
                  <a:lumMod val="75000"/>
                </a:schemeClr>
              </a:solidFill>
            </a:endParaRPr>
          </a:p>
          <a:p>
            <a:pPr algn="ctr"/>
            <a:endParaRPr lang="en-GB" sz="9500" dirty="0">
              <a:solidFill>
                <a:schemeClr val="tx1"/>
              </a:solidFill>
            </a:endParaRPr>
          </a:p>
          <a:p>
            <a:pPr algn="ctr"/>
            <a:endParaRPr lang="en-US" sz="12000" dirty="0"/>
          </a:p>
          <a:p>
            <a:pPr algn="ctr"/>
            <a:endParaRPr lang="en-GB" sz="7000" dirty="0">
              <a:solidFill>
                <a:schemeClr val="tx1"/>
              </a:solidFill>
            </a:endParaRPr>
          </a:p>
          <a:p>
            <a:endParaRPr lang="en-US" dirty="0"/>
          </a:p>
        </p:txBody>
      </p:sp>
    </p:spTree>
    <p:extLst>
      <p:ext uri="{BB962C8B-B14F-4D97-AF65-F5344CB8AC3E}">
        <p14:creationId xmlns:p14="http://schemas.microsoft.com/office/powerpoint/2010/main" val="150080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15.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Health Inequalities</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19.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Remote Consultation/Triage</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23.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Long Term Conditions - Generic</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27.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Long Term Conditions Specific - Asthma</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31.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Long Term Conditions Specific - Bronchiectasis</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35.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Long Term Conditions Specific - Cancer</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39.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Long Term Conditions Specific - Cardiovascular Disease</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43.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Long Term Conditions Specific - COPD</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47.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Long Term Conditions Specific - Diabetes</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51.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Long Term Conditions Specific - Osteoporosis</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p:cNvSpPr>
            <a:spLocks noGrp="1"/>
          </p:cNvSpPr>
          <p:nvPr>
            <p:ph type="title" hasCustomPrompt="1"/>
          </p:nvPr>
        </p:nvSpPr>
        <p:spPr/>
        <p:txBody>
          <a:bodyPr>
            <a:normAutofit/>
          </a:bodyPr>
          <a:lstStyle>
            <a:lvl1pPr>
              <a:defRPr lang="en-US" sz="2200" kern="1200" cap="none" spc="-100" baseline="0" smtClean="0">
                <a:ln>
                  <a:noFill/>
                </a:ln>
                <a:solidFill>
                  <a:schemeClr val="tx1"/>
                </a:solidFill>
                <a:effectLst/>
                <a:latin typeface="+mn-lt"/>
                <a:ea typeface="+mj-ea"/>
                <a:cs typeface="Arial" pitchFamily="34" charset="0"/>
              </a:defRPr>
            </a:lvl1pPr>
          </a:lstStyle>
          <a:p>
            <a:r>
              <a:rPr lang="en-US"/>
              <a:t>1. Response Log</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a:graphicFrameLocks noGrp="1"/>
          </p:cNvGraphicFramePr>
          <p:nvPr/>
        </p:nvGraphicFramePr>
        <p:xfrm>
          <a:off x="467544" y="792000"/>
          <a:ext cx="8207376" cy="731520"/>
        </p:xfrm>
        <a:graphic>
          <a:graphicData uri="http://schemas.openxmlformats.org/drawingml/2006/table">
            <a:tbl>
              <a:tblPr bandRow="1">
                <a:tableStyleId>{5C22544A-7EE6-4342-B048-85BDC9FD1C3A}</a:tableStyleId>
              </a:tblPr>
              <a:tblGrid>
                <a:gridCol w="2735792">
                  <a:extLst>
                    <a:ext uri="{9D8B030D-6E8A-4147-A177-3AD203B41FA5}">
                      <a16:colId xmlns:a16="http://schemas.microsoft.com/office/drawing/2014/main" val="20000"/>
                    </a:ext>
                  </a:extLst>
                </a:gridCol>
                <a:gridCol w="2735792">
                  <a:extLst>
                    <a:ext uri="{9D8B030D-6E8A-4147-A177-3AD203B41FA5}">
                      <a16:colId xmlns:a16="http://schemas.microsoft.com/office/drawing/2014/main" val="20001"/>
                    </a:ext>
                  </a:extLst>
                </a:gridCol>
                <a:gridCol w="2735792">
                  <a:extLst>
                    <a:ext uri="{9D8B030D-6E8A-4147-A177-3AD203B41FA5}">
                      <a16:colId xmlns:a16="http://schemas.microsoft.com/office/drawing/2014/main" val="20002"/>
                    </a:ext>
                  </a:extLst>
                </a:gridCol>
              </a:tblGrid>
              <a:tr h="0">
                <a:tc>
                  <a:txBody>
                    <a:bodyPr/>
                    <a:lstStyle/>
                    <a:p>
                      <a:pPr>
                        <a:defRPr sz="2600"/>
                      </a:pPr>
                      <a:r>
                        <a:t>604</a:t>
                      </a:r>
                    </a:p>
                  </a:txBody>
                  <a:tcPr>
                    <a:lnL w="0"/>
                    <a:lnR w="0"/>
                    <a:lnT w="0"/>
                    <a:lnB w="0"/>
                    <a:solidFill>
                      <a:prstClr val="black">
                        <a:lumOff val="100000"/>
                        <a:lumOff val="100000"/>
                      </a:prstClr>
                    </a:solidFill>
                  </a:tcPr>
                </a:tc>
                <a:tc>
                  <a:txBody>
                    <a:bodyPr/>
                    <a:lstStyle/>
                    <a:p>
                      <a:pPr>
                        <a:defRPr sz="2600"/>
                      </a:pPr>
                      <a:endParaRPr/>
                    </a:p>
                  </a:txBody>
                  <a:tcPr>
                    <a:lnL w="0"/>
                    <a:lnR w="63500">
                      <a:solidFill>
                        <a:srgbClr val="4682B4"/>
                      </a:solidFill>
                    </a:lnR>
                    <a:lnT w="0"/>
                    <a:lnB w="0"/>
                    <a:solidFill>
                      <a:prstClr val="black">
                        <a:lumOff val="100000"/>
                        <a:lumOff val="100000"/>
                      </a:prstClr>
                    </a:solidFill>
                  </a:tcPr>
                </a:tc>
                <a:tc>
                  <a:txBody>
                    <a:bodyPr/>
                    <a:lstStyle/>
                    <a:p>
                      <a:pPr>
                        <a:defRPr sz="2600"/>
                      </a:pPr>
                      <a:r>
                        <a:t>604</a:t>
                      </a:r>
                    </a:p>
                  </a:txBody>
                  <a:tcPr>
                    <a:lnL w="63500">
                      <a:solidFill>
                        <a:srgbClr val="4682B4"/>
                      </a:solidFill>
                    </a:lnL>
                    <a:lnR w="0"/>
                    <a:lnT w="0"/>
                    <a:lnB w="0"/>
                    <a:solidFill>
                      <a:prstClr val="black">
                        <a:lumOff val="100000"/>
                        <a:lumOff val="100000"/>
                      </a:prstClr>
                    </a:solidFill>
                  </a:tcPr>
                </a:tc>
                <a:extLst>
                  <a:ext uri="{0D108BD9-81ED-4DB2-BD59-A6C34878D82A}">
                    <a16:rowId xmlns:a16="http://schemas.microsoft.com/office/drawing/2014/main" val="10000"/>
                  </a:ext>
                </a:extLst>
              </a:tr>
              <a:tr h="0">
                <a:tc>
                  <a:txBody>
                    <a:bodyPr/>
                    <a:lstStyle/>
                    <a:p>
                      <a:pPr>
                        <a:defRPr sz="1000"/>
                      </a:pPr>
                      <a:r>
                        <a:t>Responses</a:t>
                      </a:r>
                    </a:p>
                  </a:txBody>
                  <a:tcPr>
                    <a:lnL w="0"/>
                    <a:lnR w="0"/>
                    <a:lnT w="0"/>
                    <a:lnB w="0"/>
                  </a:tcPr>
                </a:tc>
                <a:tc>
                  <a:txBody>
                    <a:bodyPr/>
                    <a:lstStyle/>
                    <a:p>
                      <a:pPr>
                        <a:defRPr sz="1000"/>
                      </a:pPr>
                      <a:endParaRPr/>
                    </a:p>
                  </a:txBody>
                  <a:tcPr>
                    <a:lnL w="0"/>
                    <a:lnR w="63500">
                      <a:solidFill>
                        <a:srgbClr val="4682B4"/>
                      </a:solidFill>
                    </a:lnR>
                    <a:lnT w="0"/>
                    <a:lnB w="0"/>
                  </a:tcPr>
                </a:tc>
                <a:tc>
                  <a:txBody>
                    <a:bodyPr/>
                    <a:lstStyle/>
                    <a:p>
                      <a:pPr>
                        <a:defRPr sz="1000"/>
                      </a:pPr>
                      <a:r>
                        <a:t>Link</a:t>
                      </a:r>
                    </a:p>
                  </a:txBody>
                  <a:tcPr>
                    <a:lnL w="63500">
                      <a:solidFill>
                        <a:srgbClr val="4682B4"/>
                      </a:solidFill>
                    </a:lnL>
                    <a:lnR w="0"/>
                    <a:lnT w="0"/>
                    <a:lnB w="0"/>
                  </a:tcPr>
                </a:tc>
                <a:extLst>
                  <a:ext uri="{0D108BD9-81ED-4DB2-BD59-A6C34878D82A}">
                    <a16:rowId xmlns:a16="http://schemas.microsoft.com/office/drawing/2014/main" val="10001"/>
                  </a:ext>
                </a:extLst>
              </a:tr>
            </a:tbl>
          </a:graphicData>
        </a:graphic>
      </p:graphicFrame>
      <p:graphicFrame>
        <p:nvGraphicFramePr>
          <p:cNvPr id="8" name="ChartObject"/>
          <p:cNvGraphicFramePr/>
          <p:nvPr/>
        </p:nvGraphicFramePr>
        <p:xfrm>
          <a:off x="467544" y="1523520"/>
          <a:ext cx="8207375" cy="3420000"/>
        </p:xfrm>
        <a:graphic>
          <a:graphicData uri="http://schemas.openxmlformats.org/drawingml/2006/chart">
            <c:chart xmlns:c="http://schemas.openxmlformats.org/drawingml/2006/chart" xmlns:r="http://schemas.openxmlformats.org/officeDocument/2006/relationships" r:id="rId2"/>
          </a:graphicData>
        </a:graphic>
      </p:graphicFrame>
      <p:sp>
        <p:nvSpPr>
          <p:cNvPr id="10"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11"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60.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Sexual Health</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64.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Men's Health</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68.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Women’s Health - Contraception and HRT</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72.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Cervical Screening</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76.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Prescribing v150</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80.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Prescribing v300</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84.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Advanced Clinical Assessment</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88.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Acute Presentations of Minor Illness</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92.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Acute Presentations of Minor Injury</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fontScale="90000"/>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96. Where do you see your priority leadership education needs between September 2021 - September 2022? Please select all that apply.</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Your leadership education needs between September 2021 - September 2022Please indicate what you see as your leadership education needs by selecting all that apply in the following list. Selection of each respective education need will prompt follow-up questions regarding that particular need.</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2. Which geographical area are you based in? </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Demographics</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97.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Leadership - beginning</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101.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Leadership – developing</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105.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Leadership - extending</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fontScale="90000"/>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109. Where do you see your priority facilitation of learning education needs between September 2021 - September 2022? Please select all that apply.</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Your facilitation of learning needs between September 2021 - September 2022Please indicate what you see as your facilitation of learning education needs by selecting all that apply in the following list. Selection of each respective education need will prompt follow-up questions regarding that particular need.</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fontScale="90000"/>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134. Where do you see your priority evidence, research and development education needs between September 2021 - September 2022? Please select all that apply.</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Your evidence, research and development education needs between September 2021 - September 2022Please indicate what you see as your evidence, research and development education needs by selecting all that apply in the following list. Selection of each respective education need will prompt follow-up questions regarding that particular need.</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fontScale="90000"/>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3. What career level best describes your role? (definitions: Scottish Government 2018)</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Career Aspirations</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sz="2200">
                <a:solidFill>
                  <a:schemeClr val="tx1"/>
                </a:solidFill>
                <a:latin typeface="+mn-lt"/>
                <a:cs typeface="Arial" pitchFamily="34" charset="0"/>
              </a:defRPr>
            </a:lvl1pPr>
          </a:lstStyle>
          <a:p>
            <a:r>
              <a:rPr lang="en-US"/>
              <a:t>4. Select the nearest statement that reflects your career aspirations</a:t>
            </a:r>
          </a:p>
        </p:txBody>
      </p:sp>
      <p:sp>
        <p:nvSpPr>
          <p:cNvPr id="5" name="RepTitle"/>
          <p:cNvSpPr>
            <a:spLocks noGrp="1"/>
          </p:cNvSpPr>
          <p:nvPr>
            <p:ph sz="quarter" idx="14"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6" name="Cont1"/>
          <p:cNvGraphicFramePr/>
          <p:nvPr/>
        </p:nvGraphicFramePr>
        <p:xfrm>
          <a:off x="467544" y="792000"/>
          <a:ext cx="8207375" cy="5508000"/>
        </p:xfrm>
        <a:graphic>
          <a:graphicData uri="http://schemas.openxmlformats.org/drawingml/2006/chart">
            <c:chart xmlns:c="http://schemas.openxmlformats.org/drawingml/2006/chart" xmlns:r="http://schemas.openxmlformats.org/officeDocument/2006/relationships" r:id="rId2"/>
          </a:graphicData>
        </a:graphic>
      </p:graphicFrame>
      <p:sp>
        <p:nvSpPr>
          <p:cNvPr id="7"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8"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sz="2200">
                <a:solidFill>
                  <a:schemeClr val="tx1"/>
                </a:solidFill>
                <a:latin typeface="+mn-lt"/>
                <a:cs typeface="Arial" pitchFamily="34" charset="0"/>
              </a:defRPr>
            </a:lvl1pPr>
          </a:lstStyle>
          <a:p>
            <a:r>
              <a:rPr lang="en-US"/>
              <a:t>5. When do you prefer to study? (select all that apply)</a:t>
            </a:r>
          </a:p>
        </p:txBody>
      </p:sp>
      <p:sp>
        <p:nvSpPr>
          <p:cNvPr id="5" name="RepTitle"/>
          <p:cNvSpPr>
            <a:spLocks noGrp="1"/>
          </p:cNvSpPr>
          <p:nvPr>
            <p:ph sz="quarter" idx="14"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6" name="Cont1"/>
          <p:cNvGraphicFramePr/>
          <p:nvPr/>
        </p:nvGraphicFramePr>
        <p:xfrm>
          <a:off x="467544" y="792000"/>
          <a:ext cx="8207375" cy="5508000"/>
        </p:xfrm>
        <a:graphic>
          <a:graphicData uri="http://schemas.openxmlformats.org/drawingml/2006/chart">
            <c:chart xmlns:c="http://schemas.openxmlformats.org/drawingml/2006/chart" xmlns:r="http://schemas.openxmlformats.org/officeDocument/2006/relationships" r:id="rId2"/>
          </a:graphicData>
        </a:graphic>
      </p:graphicFrame>
      <p:sp>
        <p:nvSpPr>
          <p:cNvPr id="7"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8"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fontScale="90000"/>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6. Where do you see your priority clinical education needs between September 2021 - September 2022? Please select all that apply.</a:t>
            </a:r>
          </a:p>
        </p:txBody>
      </p:sp>
      <p:sp>
        <p:nvSpPr>
          <p:cNvPr id="5" name="Pre"/>
          <p:cNvSpPr>
            <a:spLocks noGrp="1"/>
          </p:cNvSpPr>
          <p:nvPr>
            <p:ph sz="quarter" idx="14" hasCustomPrompt="1"/>
          </p:nvPr>
        </p:nvSpPr>
        <p:spPr/>
        <p:txBody>
          <a:bodyPr anchor="ctr">
            <a:normAutofit fontScale="70000" lnSpcReduction="20000"/>
          </a:bodyPr>
          <a:lstStyle>
            <a:lvl1pPr marL="114300" indent="0">
              <a:buNone/>
              <a:defRPr sz="1200">
                <a:solidFill>
                  <a:schemeClr val="tx1"/>
                </a:solidFill>
              </a:defRPr>
            </a:lvl1pPr>
          </a:lstStyle>
          <a:p>
            <a:pPr lvl="0"/>
            <a:r>
              <a:rPr lang="en-US"/>
              <a:t>Priority Education Needs Your education needs between September 2021 - September 2022Please indicate what you see as your education needs by selecting all that apply in the four pillars of practice: clinical; leadership; facilitation of learning; evidence, research and development. Selection of each respective education need will prompt follow-up questions regarding that particular need.  
The pillars will be presented sequentially through the remainder of the survey beginning with clinical education needs. 
Please only complete education needs that are relevant to you up to September 2022 and that you can realistically undertake.</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7.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Realistic Medicine/Person Centred Care</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cNvSpPr>
            <a:spLocks noGrp="1"/>
          </p:cNvSpPr>
          <p:nvPr>
            <p:ph type="title" hasCustomPrompt="1"/>
          </p:nvPr>
        </p:nvSpPr>
        <p:spPr/>
        <p:txBody>
          <a:bodyPr>
            <a:normAutofit/>
          </a:bodyPr>
          <a:lstStyle>
            <a:lvl1pPr>
              <a:defRPr lang="el-GR" sz="2200" kern="1200" cap="none" spc="-100" baseline="0">
                <a:ln>
                  <a:noFill/>
                </a:ln>
                <a:solidFill>
                  <a:schemeClr val="tx1"/>
                </a:solidFill>
                <a:effectLst/>
                <a:latin typeface="+mn-lt"/>
                <a:ea typeface="+mj-ea"/>
                <a:cs typeface="Arial" pitchFamily="34" charset="0"/>
              </a:defRPr>
            </a:lvl1pPr>
          </a:lstStyle>
          <a:p>
            <a:r>
              <a:rPr lang="en-US"/>
              <a:t>11. What education would you require if it was made available?</a:t>
            </a:r>
          </a:p>
        </p:txBody>
      </p:sp>
      <p:sp>
        <p:nvSpPr>
          <p:cNvPr id="5" name="Pre"/>
          <p:cNvSpPr>
            <a:spLocks noGrp="1"/>
          </p:cNvSpPr>
          <p:nvPr>
            <p:ph sz="quarter" idx="14" hasCustomPrompt="1"/>
          </p:nvPr>
        </p:nvSpPr>
        <p:spPr/>
        <p:txBody>
          <a:bodyPr anchor="ctr">
            <a:normAutofit/>
          </a:bodyPr>
          <a:lstStyle>
            <a:lvl1pPr marL="114300" indent="0">
              <a:buNone/>
              <a:defRPr sz="1200">
                <a:solidFill>
                  <a:schemeClr val="tx1"/>
                </a:solidFill>
              </a:defRPr>
            </a:lvl1pPr>
          </a:lstStyle>
          <a:p>
            <a:pPr lvl="0"/>
            <a:r>
              <a:rPr lang="en-US"/>
              <a:t>Mental Health</a:t>
            </a:r>
          </a:p>
        </p:txBody>
      </p:sp>
      <p:sp>
        <p:nvSpPr>
          <p:cNvPr id="6" name="RepTitle"/>
          <p:cNvSpPr>
            <a:spLocks noGrp="1"/>
          </p:cNvSpPr>
          <p:nvPr>
            <p:ph sz="quarter" idx="16" hasCustomPrompt="1"/>
          </p:nvPr>
        </p:nvSpPr>
        <p:spPr/>
        <p:txBody>
          <a:bodyPr>
            <a:noAutofit/>
          </a:bodyPr>
          <a:lstStyle>
            <a:lvl1pPr marL="114300" indent="0">
              <a:buNone/>
              <a:defRPr sz="1200">
                <a:solidFill>
                  <a:schemeClr val="bg1">
                    <a:lumMod val="65000"/>
                  </a:schemeClr>
                </a:solidFill>
              </a:defRPr>
            </a:lvl1pPr>
          </a:lstStyle>
          <a:p>
            <a:pPr lvl="0"/>
            <a:r>
              <a:rPr lang="en-US" sz="1200"/>
              <a:t>Nurses Working in General Practice - Educational Needs Analysis</a:t>
            </a:r>
          </a:p>
        </p:txBody>
      </p:sp>
      <p:graphicFrame>
        <p:nvGraphicFramePr>
          <p:cNvPr id="7" name="Cont1"/>
          <p:cNvGraphicFramePr/>
          <p:nvPr/>
        </p:nvGraphicFramePr>
        <p:xfrm>
          <a:off x="467544" y="1454400"/>
          <a:ext cx="8207375" cy="4842000"/>
        </p:xfrm>
        <a:graphic>
          <a:graphicData uri="http://schemas.openxmlformats.org/drawingml/2006/chart">
            <c:chart xmlns:c="http://schemas.openxmlformats.org/drawingml/2006/chart" xmlns:r="http://schemas.openxmlformats.org/officeDocument/2006/relationships" r:id="rId2"/>
          </a:graphicData>
        </a:graphic>
      </p:graphicFrame>
      <p:sp>
        <p:nvSpPr>
          <p:cNvPr id="8" name="Footer Placeholder 4"/>
          <p:cNvSpPr>
            <a:spLocks noGrp="1"/>
          </p:cNvSpPr>
          <p:nvPr>
            <p:ph type="ftr" sz="quarter" idx="3"/>
          </p:nvPr>
        </p:nvSpPr>
        <p:spPr/>
        <p:txBody>
          <a:bodyPr vert="horz" lIns="91440" tIns="45720" rIns="91440" bIns="45720" rtlCol="0" anchor="ctr"/>
          <a:lstStyle>
            <a:lvl1pPr algn="r">
              <a:defRPr sz="1200">
                <a:solidFill>
                  <a:schemeClr val="bg2"/>
                </a:solidFill>
              </a:defRPr>
            </a:lvl1pPr>
          </a:lstStyle>
          <a:p>
            <a:r>
              <a:rPr lang="en-US"/>
              <a:t>Powered by www.questback.com</a:t>
            </a:r>
          </a:p>
        </p:txBody>
      </p:sp>
      <p:sp>
        <p:nvSpPr>
          <p:cNvPr id="9" name="Date Placeholder 3"/>
          <p:cNvSpPr>
            <a:spLocks noGrp="1"/>
          </p:cNvSpPr>
          <p:nvPr>
            <p:ph type="dt" sz="half" idx="2"/>
          </p:nvPr>
        </p:nvSpPr>
        <p:spPr/>
        <p:txBody>
          <a:bodyPr vert="horz" lIns="91440" tIns="45720" rIns="91440" bIns="45720" rtlCol="0" anchor="ctr"/>
          <a:lstStyle>
            <a:lvl1pPr algn="l">
              <a:defRPr sz="1200">
                <a:solidFill>
                  <a:schemeClr val="bg2"/>
                </a:solidFill>
              </a:defRPr>
            </a:lvl1pPr>
          </a:lstStyle>
          <a:p>
            <a:r>
              <a:rPr lang="en-US"/>
              <a:t>14/05/2021 09:22</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05.17"/>
  <p:tag name="AS_TITLE" val="Aspose.Slides for .NET 4.0"/>
  <p:tag name="AS_VERSION" val="17.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Cambria"/>
        <a:ea typeface="Arial"/>
        <a:cs typeface="Arial"/>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53E12FBC3B70746AD0FA5D2E2095582" ma:contentTypeVersion="13" ma:contentTypeDescription="Create a new document." ma:contentTypeScope="" ma:versionID="d1985e4d4108714c9f50030189e8d914">
  <xsd:schema xmlns:xsd="http://www.w3.org/2001/XMLSchema" xmlns:xs="http://www.w3.org/2001/XMLSchema" xmlns:p="http://schemas.microsoft.com/office/2006/metadata/properties" xmlns:ns3="92d2ad8e-ff2c-439a-aaaf-4c96f8dafb1f" xmlns:ns4="ac3fd715-a58f-48a4-9877-1aba32c398eb" targetNamespace="http://schemas.microsoft.com/office/2006/metadata/properties" ma:root="true" ma:fieldsID="95e390252c69847be1475fe43e77f502" ns3:_="" ns4:_="">
    <xsd:import namespace="92d2ad8e-ff2c-439a-aaaf-4c96f8dafb1f"/>
    <xsd:import namespace="ac3fd715-a58f-48a4-9877-1aba32c398e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d2ad8e-ff2c-439a-aaaf-4c96f8dafb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c3fd715-a58f-48a4-9877-1aba32c398e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6AC816-F30D-4352-9136-8A91F4AFDF3F}">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purl.org/dc/terms/"/>
    <ds:schemaRef ds:uri="ac3fd715-a58f-48a4-9877-1aba32c398eb"/>
    <ds:schemaRef ds:uri="92d2ad8e-ff2c-439a-aaaf-4c96f8dafb1f"/>
    <ds:schemaRef ds:uri="http://www.w3.org/XML/1998/namespace"/>
    <ds:schemaRef ds:uri="http://purl.org/dc/dcmitype/"/>
  </ds:schemaRefs>
</ds:datastoreItem>
</file>

<file path=customXml/itemProps2.xml><?xml version="1.0" encoding="utf-8"?>
<ds:datastoreItem xmlns:ds="http://schemas.openxmlformats.org/officeDocument/2006/customXml" ds:itemID="{58FA00BE-3E35-44CF-8061-931DBBB43B79}">
  <ds:schemaRefs>
    <ds:schemaRef ds:uri="http://schemas.microsoft.com/sharepoint/v3/contenttype/forms"/>
  </ds:schemaRefs>
</ds:datastoreItem>
</file>

<file path=customXml/itemProps3.xml><?xml version="1.0" encoding="utf-8"?>
<ds:datastoreItem xmlns:ds="http://schemas.openxmlformats.org/officeDocument/2006/customXml" ds:itemID="{6068C281-0166-49C2-AD11-8E9F770B83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d2ad8e-ff2c-439a-aaaf-4c96f8dafb1f"/>
    <ds:schemaRef ds:uri="ac3fd715-a58f-48a4-9877-1aba32c398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Adjacency</Template>
  <TotalTime>997</TotalTime>
  <Words>1505</Words>
  <Application>Microsoft Office PowerPoint</Application>
  <PresentationFormat>On-screen Show (4:3)</PresentationFormat>
  <Paragraphs>215</Paragraphs>
  <Slides>34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34</vt:i4>
      </vt:variant>
    </vt:vector>
  </HeadingPairs>
  <TitlesOfParts>
    <vt:vector size="39" baseType="lpstr">
      <vt:lpstr>Arial</vt:lpstr>
      <vt:lpstr>Calibri</vt:lpstr>
      <vt:lpstr>Source Sans Pro</vt:lpstr>
      <vt:lpstr>Adjacency</vt:lpstr>
      <vt:lpstr>Custom Design</vt:lpstr>
      <vt:lpstr>PowerPoint Presentation</vt:lpstr>
      <vt:lpstr>1. Response Log</vt:lpstr>
      <vt:lpstr>2. Which geographical area are you based in? </vt:lpstr>
      <vt:lpstr>3. What career level best describes your role? (definitions: Scottish Government 2018)</vt:lpstr>
      <vt:lpstr>4. Select the nearest statement that reflects your career aspirations</vt:lpstr>
      <vt:lpstr>5. When do you prefer to study? (select all that apply)</vt:lpstr>
      <vt:lpstr>6. Where do you see your priority clinical education needs between September 2021 - September 2022? Please select all that apply.</vt:lpstr>
      <vt:lpstr>7. What education would you require if it was made available?</vt:lpstr>
      <vt:lpstr>11. What education would you require if it was made available?</vt:lpstr>
      <vt:lpstr>15. What education would you require if it was made available?</vt:lpstr>
      <vt:lpstr>19. What education would you require if it was made available?</vt:lpstr>
      <vt:lpstr>23. What education would you require if it was made available?</vt:lpstr>
      <vt:lpstr>27. What education would you require if it was made available?</vt:lpstr>
      <vt:lpstr>31. What education would you require if it was made available?</vt:lpstr>
      <vt:lpstr>35. What education would you require if it was made available?</vt:lpstr>
      <vt:lpstr>39. What education would you require if it was made available?</vt:lpstr>
      <vt:lpstr>43. What education would you require if it was made available?</vt:lpstr>
      <vt:lpstr>47. What education would you require if it was made available?</vt:lpstr>
      <vt:lpstr>51. What education would you require if it was made available?</vt:lpstr>
      <vt:lpstr>60. What education would you require if it was made available?</vt:lpstr>
      <vt:lpstr>64. What education would you require if it was made available?</vt:lpstr>
      <vt:lpstr>68. What education would you require if it was made available?</vt:lpstr>
      <vt:lpstr>72. What education would you require if it was made available?</vt:lpstr>
      <vt:lpstr>76. What education would you require if it was made available?</vt:lpstr>
      <vt:lpstr>80. What education would you require if it was made available?</vt:lpstr>
      <vt:lpstr>84. What education would you require if it was made available?</vt:lpstr>
      <vt:lpstr>88. What education would you require if it was made available?</vt:lpstr>
      <vt:lpstr>92. What education would you require if it was made available?</vt:lpstr>
      <vt:lpstr>96. Where do you see your priority leadership education needs between September 2021 - September 2022? Please select all that apply.</vt:lpstr>
      <vt:lpstr>97. What education would you require if it was made available?</vt:lpstr>
      <vt:lpstr>101. What education would you require if it was made available?</vt:lpstr>
      <vt:lpstr>105. What education would you require if it was made available?</vt:lpstr>
      <vt:lpstr>109. Where do you see your priority facilitation of learning education needs between September 2021 - September 2022? Please select all that apply.</vt:lpstr>
      <vt:lpstr>134. Where do you see your priority evidence, research and development education needs between September 2021 - September 2022? Please select all that apply.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 Rae</dc:creator>
  <cp:lastModifiedBy>Christina McAlpine</cp:lastModifiedBy>
  <cp:revision>389</cp:revision>
  <dcterms:created xsi:type="dcterms:W3CDTF">2013-05-14T13:56:12Z</dcterms:created>
  <dcterms:modified xsi:type="dcterms:W3CDTF">2021-05-14T10:30:13Z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0x010100353E12FBC3B70746AD0FA5D2E2095582</vt:lpwstr>
  </property>
</Properties>
</file>